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3" r:id="rId2"/>
    <p:sldId id="259" r:id="rId3"/>
    <p:sldId id="257" r:id="rId4"/>
    <p:sldId id="293" r:id="rId5"/>
    <p:sldId id="384" r:id="rId6"/>
    <p:sldId id="385" r:id="rId7"/>
    <p:sldId id="386" r:id="rId8"/>
    <p:sldId id="387" r:id="rId9"/>
    <p:sldId id="388" r:id="rId10"/>
    <p:sldId id="264" r:id="rId11"/>
    <p:sldId id="390" r:id="rId12"/>
    <p:sldId id="391" r:id="rId13"/>
    <p:sldId id="392" r:id="rId14"/>
    <p:sldId id="393" r:id="rId15"/>
    <p:sldId id="397" r:id="rId16"/>
    <p:sldId id="396" r:id="rId17"/>
    <p:sldId id="398" r:id="rId18"/>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p15:clr>
            <a:srgbClr val="A4A3A4"/>
          </p15:clr>
        </p15:guide>
        <p15:guide id="2" orient="horz" pos="651">
          <p15:clr>
            <a:srgbClr val="A4A3A4"/>
          </p15:clr>
        </p15:guide>
        <p15:guide id="3" orient="horz" pos="3867">
          <p15:clr>
            <a:srgbClr val="A4A3A4"/>
          </p15:clr>
        </p15:guide>
        <p15:guide id="4" orient="horz" pos="1772" userDrawn="1">
          <p15:clr>
            <a:srgbClr val="A4A3A4"/>
          </p15:clr>
        </p15:guide>
        <p15:guide id="5" orient="horz" pos="4191">
          <p15:clr>
            <a:srgbClr val="A4A3A4"/>
          </p15:clr>
        </p15:guide>
        <p15:guide id="6" pos="272">
          <p15:clr>
            <a:srgbClr val="A4A3A4"/>
          </p15:clr>
        </p15:guide>
        <p15:guide id="7" pos="2971">
          <p15:clr>
            <a:srgbClr val="A4A3A4"/>
          </p15:clr>
        </p15:guide>
        <p15:guide id="8" pos="5489">
          <p15:clr>
            <a:srgbClr val="A4A3A4"/>
          </p15:clr>
        </p15:guide>
        <p15:guide id="9" pos="2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719"/>
    <a:srgbClr val="CCCCCC"/>
    <a:srgbClr val="686868"/>
    <a:srgbClr val="999999"/>
    <a:srgbClr val="666666"/>
    <a:srgbClr val="333333"/>
    <a:srgbClr val="000000"/>
    <a:srgbClr val="FFD1D4"/>
    <a:srgbClr val="FFA4A9"/>
    <a:srgbClr val="FF7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89199" autoAdjust="0"/>
  </p:normalViewPr>
  <p:slideViewPr>
    <p:cSldViewPr>
      <p:cViewPr varScale="1">
        <p:scale>
          <a:sx n="82" d="100"/>
          <a:sy n="82" d="100"/>
        </p:scale>
        <p:origin x="1478" y="75"/>
      </p:cViewPr>
      <p:guideLst>
        <p:guide orient="horz" pos="1117"/>
        <p:guide orient="horz" pos="651"/>
        <p:guide orient="horz" pos="3867"/>
        <p:guide orient="horz" pos="1772"/>
        <p:guide orient="horz" pos="4191"/>
        <p:guide pos="272"/>
        <p:guide pos="2971"/>
        <p:guide pos="5489"/>
        <p:guide pos="2789"/>
      </p:guideLst>
    </p:cSldViewPr>
  </p:slideViewPr>
  <p:notesTextViewPr>
    <p:cViewPr>
      <p:scale>
        <a:sx n="3" d="2"/>
        <a:sy n="3" d="2"/>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5D0F416-468D-4A62-A0A4-747B2CA98021}" type="datetimeFigureOut">
              <a:rPr lang="de-CH" smtClean="0"/>
              <a:pPr/>
              <a:t>29.04.2020</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907CB01-0AF3-47A0-9268-848F28D3175F}" type="slidenum">
              <a:rPr lang="de-CH" smtClean="0"/>
              <a:pPr/>
              <a:t>‹Nr.›</a:t>
            </a:fld>
            <a:endParaRPr lang="de-CH"/>
          </a:p>
        </p:txBody>
      </p:sp>
    </p:spTree>
    <p:extLst>
      <p:ext uri="{BB962C8B-B14F-4D97-AF65-F5344CB8AC3E}">
        <p14:creationId xmlns:p14="http://schemas.microsoft.com/office/powerpoint/2010/main" val="232004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7CB01-0AF3-47A0-9268-848F28D3175F}" type="slidenum">
              <a:rPr lang="de-CH" smtClean="0"/>
              <a:pPr/>
              <a:t>1</a:t>
            </a:fld>
            <a:endParaRPr lang="de-CH"/>
          </a:p>
        </p:txBody>
      </p:sp>
    </p:spTree>
    <p:extLst>
      <p:ext uri="{BB962C8B-B14F-4D97-AF65-F5344CB8AC3E}">
        <p14:creationId xmlns:p14="http://schemas.microsoft.com/office/powerpoint/2010/main" val="1162626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11</a:t>
            </a:fld>
            <a:endParaRPr lang="de-CH"/>
          </a:p>
        </p:txBody>
      </p:sp>
    </p:spTree>
    <p:extLst>
      <p:ext uri="{BB962C8B-B14F-4D97-AF65-F5344CB8AC3E}">
        <p14:creationId xmlns:p14="http://schemas.microsoft.com/office/powerpoint/2010/main" val="306608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12</a:t>
            </a:fld>
            <a:endParaRPr lang="de-CH"/>
          </a:p>
        </p:txBody>
      </p:sp>
    </p:spTree>
    <p:extLst>
      <p:ext uri="{BB962C8B-B14F-4D97-AF65-F5344CB8AC3E}">
        <p14:creationId xmlns:p14="http://schemas.microsoft.com/office/powerpoint/2010/main" val="389533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13</a:t>
            </a:fld>
            <a:endParaRPr lang="de-CH"/>
          </a:p>
        </p:txBody>
      </p:sp>
    </p:spTree>
    <p:extLst>
      <p:ext uri="{BB962C8B-B14F-4D97-AF65-F5344CB8AC3E}">
        <p14:creationId xmlns:p14="http://schemas.microsoft.com/office/powerpoint/2010/main" val="241576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14</a:t>
            </a:fld>
            <a:endParaRPr lang="de-CH"/>
          </a:p>
        </p:txBody>
      </p:sp>
    </p:spTree>
    <p:extLst>
      <p:ext uri="{BB962C8B-B14F-4D97-AF65-F5344CB8AC3E}">
        <p14:creationId xmlns:p14="http://schemas.microsoft.com/office/powerpoint/2010/main" val="1361988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15</a:t>
            </a:fld>
            <a:endParaRPr lang="de-CH"/>
          </a:p>
        </p:txBody>
      </p:sp>
    </p:spTree>
    <p:extLst>
      <p:ext uri="{BB962C8B-B14F-4D97-AF65-F5344CB8AC3E}">
        <p14:creationId xmlns:p14="http://schemas.microsoft.com/office/powerpoint/2010/main" val="212337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16</a:t>
            </a:fld>
            <a:endParaRPr lang="de-CH"/>
          </a:p>
        </p:txBody>
      </p:sp>
    </p:spTree>
    <p:extLst>
      <p:ext uri="{BB962C8B-B14F-4D97-AF65-F5344CB8AC3E}">
        <p14:creationId xmlns:p14="http://schemas.microsoft.com/office/powerpoint/2010/main" val="147989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17</a:t>
            </a:fld>
            <a:endParaRPr lang="de-CH"/>
          </a:p>
        </p:txBody>
      </p:sp>
    </p:spTree>
    <p:extLst>
      <p:ext uri="{BB962C8B-B14F-4D97-AF65-F5344CB8AC3E}">
        <p14:creationId xmlns:p14="http://schemas.microsoft.com/office/powerpoint/2010/main" val="89365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2</a:t>
            </a:fld>
            <a:endParaRPr lang="de-CH" dirty="0"/>
          </a:p>
        </p:txBody>
      </p:sp>
    </p:spTree>
    <p:extLst>
      <p:ext uri="{BB962C8B-B14F-4D97-AF65-F5344CB8AC3E}">
        <p14:creationId xmlns:p14="http://schemas.microsoft.com/office/powerpoint/2010/main" val="202145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3</a:t>
            </a:fld>
            <a:endParaRPr lang="de-CH"/>
          </a:p>
        </p:txBody>
      </p:sp>
    </p:spTree>
    <p:extLst>
      <p:ext uri="{BB962C8B-B14F-4D97-AF65-F5344CB8AC3E}">
        <p14:creationId xmlns:p14="http://schemas.microsoft.com/office/powerpoint/2010/main" val="220114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4</a:t>
            </a:fld>
            <a:endParaRPr lang="de-CH"/>
          </a:p>
        </p:txBody>
      </p:sp>
    </p:spTree>
    <p:extLst>
      <p:ext uri="{BB962C8B-B14F-4D97-AF65-F5344CB8AC3E}">
        <p14:creationId xmlns:p14="http://schemas.microsoft.com/office/powerpoint/2010/main" val="277781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5</a:t>
            </a:fld>
            <a:endParaRPr lang="de-CH"/>
          </a:p>
        </p:txBody>
      </p:sp>
    </p:spTree>
    <p:extLst>
      <p:ext uri="{BB962C8B-B14F-4D97-AF65-F5344CB8AC3E}">
        <p14:creationId xmlns:p14="http://schemas.microsoft.com/office/powerpoint/2010/main" val="110708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6</a:t>
            </a:fld>
            <a:endParaRPr lang="de-CH"/>
          </a:p>
        </p:txBody>
      </p:sp>
    </p:spTree>
    <p:extLst>
      <p:ext uri="{BB962C8B-B14F-4D97-AF65-F5344CB8AC3E}">
        <p14:creationId xmlns:p14="http://schemas.microsoft.com/office/powerpoint/2010/main" val="172176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7</a:t>
            </a:fld>
            <a:endParaRPr lang="de-CH"/>
          </a:p>
        </p:txBody>
      </p:sp>
    </p:spTree>
    <p:extLst>
      <p:ext uri="{BB962C8B-B14F-4D97-AF65-F5344CB8AC3E}">
        <p14:creationId xmlns:p14="http://schemas.microsoft.com/office/powerpoint/2010/main" val="178337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8</a:t>
            </a:fld>
            <a:endParaRPr lang="de-CH"/>
          </a:p>
        </p:txBody>
      </p:sp>
    </p:spTree>
    <p:extLst>
      <p:ext uri="{BB962C8B-B14F-4D97-AF65-F5344CB8AC3E}">
        <p14:creationId xmlns:p14="http://schemas.microsoft.com/office/powerpoint/2010/main" val="243483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9</a:t>
            </a:fld>
            <a:endParaRPr lang="de-CH"/>
          </a:p>
        </p:txBody>
      </p:sp>
    </p:spTree>
    <p:extLst>
      <p:ext uri="{BB962C8B-B14F-4D97-AF65-F5344CB8AC3E}">
        <p14:creationId xmlns:p14="http://schemas.microsoft.com/office/powerpoint/2010/main" val="1950891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31800" y="2929705"/>
            <a:ext cx="8281988" cy="2803551"/>
          </a:xfrm>
        </p:spPr>
        <p:txBody>
          <a:bodyPr anchor="t" anchorCtr="0">
            <a:normAutofit/>
          </a:bodyPr>
          <a:lstStyle>
            <a:lvl1pPr>
              <a:lnSpc>
                <a:spcPct val="100000"/>
              </a:lnSpc>
              <a:spcAft>
                <a:spcPts val="600"/>
              </a:spcAft>
              <a:defRPr sz="4000" b="0" spc="40" baseline="0"/>
            </a:lvl1pPr>
          </a:lstStyle>
          <a:p>
            <a:r>
              <a:rPr lang="de-DE"/>
              <a:t>Mastertitelformat bearbeiten</a:t>
            </a:r>
            <a:endParaRPr lang="de-CH" dirty="0"/>
          </a:p>
        </p:txBody>
      </p:sp>
      <p:pic>
        <p:nvPicPr>
          <p:cNvPr id="1026" name="Picture 2" descr="X:\710180_Eclat - SWU\produktion\images\SWU_Logo_rot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0" y="1033463"/>
            <a:ext cx="4500000" cy="5491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platzhalter 2"/>
          <p:cNvSpPr>
            <a:spLocks noGrp="1"/>
          </p:cNvSpPr>
          <p:nvPr>
            <p:ph type="body" idx="1"/>
          </p:nvPr>
        </p:nvSpPr>
        <p:spPr>
          <a:xfrm>
            <a:off x="431800" y="2523333"/>
            <a:ext cx="8281987" cy="245690"/>
          </a:xfrm>
        </p:spPr>
        <p:txBody>
          <a:bodyPr anchor="t" anchorCtr="0"/>
          <a:lstStyle>
            <a:lvl1pPr marL="0" indent="0">
              <a:lnSpc>
                <a:spcPct val="100000"/>
              </a:lnSpc>
              <a:spcBef>
                <a:spcPts val="0"/>
              </a:spcBef>
              <a:buNone/>
              <a:defRPr sz="125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Rechteck 2"/>
          <p:cNvSpPr/>
          <p:nvPr userDrawn="1"/>
        </p:nvSpPr>
        <p:spPr>
          <a:xfrm>
            <a:off x="0" y="0"/>
            <a:ext cx="9144000" cy="620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p:cNvSpPr/>
          <p:nvPr userDrawn="1"/>
        </p:nvSpPr>
        <p:spPr>
          <a:xfrm>
            <a:off x="0" y="6381328"/>
            <a:ext cx="9144000"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7231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renner Farbig">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800" y="1647655"/>
            <a:ext cx="8281988" cy="1651424"/>
          </a:xfrm>
        </p:spPr>
        <p:txBody>
          <a:bodyPr anchor="t" anchorCtr="0">
            <a:noAutofit/>
          </a:bodyPr>
          <a:lstStyle>
            <a:lvl1pPr>
              <a:lnSpc>
                <a:spcPts val="4800"/>
              </a:lnSpc>
              <a:defRPr sz="4000" b="0">
                <a:solidFill>
                  <a:schemeClr val="bg2"/>
                </a:solidFill>
              </a:defRPr>
            </a:lvl1pPr>
          </a:lstStyle>
          <a:p>
            <a:r>
              <a:rPr lang="de-DE"/>
              <a:t>Mastertitelformat bearbeiten</a:t>
            </a:r>
            <a:endParaRPr lang="de-CH" dirty="0"/>
          </a:p>
        </p:txBody>
      </p:sp>
      <p:sp>
        <p:nvSpPr>
          <p:cNvPr id="12" name="Textplatzhalter 2"/>
          <p:cNvSpPr>
            <a:spLocks noGrp="1"/>
          </p:cNvSpPr>
          <p:nvPr>
            <p:ph type="body" idx="1"/>
          </p:nvPr>
        </p:nvSpPr>
        <p:spPr>
          <a:xfrm>
            <a:off x="431800" y="971204"/>
            <a:ext cx="8281987" cy="327014"/>
          </a:xfrm>
        </p:spPr>
        <p:txBody>
          <a:bodyPr anchor="t" anchorCtr="0"/>
          <a:lstStyle>
            <a:lvl1pPr marL="0" indent="0">
              <a:lnSpc>
                <a:spcPts val="2200"/>
              </a:lnSpc>
              <a:spcBef>
                <a:spcPts val="0"/>
              </a:spcBef>
              <a:buNone/>
              <a:defRPr sz="16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Rechteck 3"/>
          <p:cNvSpPr/>
          <p:nvPr userDrawn="1"/>
        </p:nvSpPr>
        <p:spPr>
          <a:xfrm>
            <a:off x="0" y="0"/>
            <a:ext cx="9144000" cy="620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p:cNvSpPr/>
          <p:nvPr userDrawn="1"/>
        </p:nvSpPr>
        <p:spPr>
          <a:xfrm>
            <a:off x="0" y="6381328"/>
            <a:ext cx="9144000" cy="476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6144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SW">
    <p:spTree>
      <p:nvGrpSpPr>
        <p:cNvPr id="1" name=""/>
        <p:cNvGrpSpPr/>
        <p:nvPr/>
      </p:nvGrpSpPr>
      <p:grpSpPr>
        <a:xfrm>
          <a:off x="0" y="0"/>
          <a:ext cx="0" cy="0"/>
          <a:chOff x="0" y="0"/>
          <a:chExt cx="0" cy="0"/>
        </a:xfrm>
      </p:grpSpPr>
      <p:sp>
        <p:nvSpPr>
          <p:cNvPr id="2" name="Titel 1"/>
          <p:cNvSpPr>
            <a:spLocks noGrp="1"/>
          </p:cNvSpPr>
          <p:nvPr>
            <p:ph type="ctrTitle"/>
          </p:nvPr>
        </p:nvSpPr>
        <p:spPr>
          <a:xfrm>
            <a:off x="431800" y="1647655"/>
            <a:ext cx="8281988" cy="4491208"/>
          </a:xfrm>
        </p:spPr>
        <p:txBody>
          <a:bodyPr anchor="t" anchorCtr="0">
            <a:noAutofit/>
          </a:bodyPr>
          <a:lstStyle>
            <a:lvl1pPr>
              <a:lnSpc>
                <a:spcPts val="4800"/>
              </a:lnSpc>
              <a:defRPr sz="4000" b="0">
                <a:solidFill>
                  <a:schemeClr val="accent1"/>
                </a:solidFill>
              </a:defRPr>
            </a:lvl1pPr>
          </a:lstStyle>
          <a:p>
            <a:r>
              <a:rPr lang="de-DE"/>
              <a:t>Mastertitelformat bearbeiten</a:t>
            </a:r>
            <a:endParaRPr lang="de-CH" dirty="0"/>
          </a:p>
        </p:txBody>
      </p:sp>
      <p:sp>
        <p:nvSpPr>
          <p:cNvPr id="12" name="Textplatzhalter 2"/>
          <p:cNvSpPr>
            <a:spLocks noGrp="1"/>
          </p:cNvSpPr>
          <p:nvPr>
            <p:ph type="body" idx="1"/>
          </p:nvPr>
        </p:nvSpPr>
        <p:spPr>
          <a:xfrm>
            <a:off x="431800" y="971204"/>
            <a:ext cx="8281987" cy="327014"/>
          </a:xfrm>
        </p:spPr>
        <p:txBody>
          <a:bodyPr anchor="t" anchorCtr="0"/>
          <a:lstStyle>
            <a:lvl1pPr marL="0" indent="0">
              <a:lnSpc>
                <a:spcPts val="2200"/>
              </a:lnSpc>
              <a:spcBef>
                <a:spcPts val="0"/>
              </a:spcBef>
              <a:buNone/>
              <a:defRPr sz="16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Rechteck 3"/>
          <p:cNvSpPr/>
          <p:nvPr userDrawn="1"/>
        </p:nvSpPr>
        <p:spPr>
          <a:xfrm>
            <a:off x="0" y="0"/>
            <a:ext cx="9144000" cy="620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p:cNvSpPr/>
          <p:nvPr userDrawn="1"/>
        </p:nvSpPr>
        <p:spPr>
          <a:xfrm>
            <a:off x="0" y="6381328"/>
            <a:ext cx="9144000"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4895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1800" y="990604"/>
            <a:ext cx="8281988" cy="384175"/>
          </a:xfrm>
        </p:spPr>
        <p:txBody>
          <a:bodyPr/>
          <a:lstStyle/>
          <a:p>
            <a:r>
              <a:rPr lang="de-DE" noProof="0"/>
              <a:t>Mastertitelformat bearbeiten</a:t>
            </a:r>
            <a:endParaRPr lang="de-CH" noProof="0"/>
          </a:p>
        </p:txBody>
      </p:sp>
      <p:sp>
        <p:nvSpPr>
          <p:cNvPr id="3" name="Inhaltsplatzhalter 2"/>
          <p:cNvSpPr>
            <a:spLocks noGrp="1"/>
          </p:cNvSpPr>
          <p:nvPr>
            <p:ph idx="1"/>
          </p:nvPr>
        </p:nvSpPr>
        <p:spPr>
          <a:xfrm>
            <a:off x="431800" y="1711332"/>
            <a:ext cx="8281988" cy="4365625"/>
          </a:xfrm>
        </p:spPr>
        <p:txBody>
          <a:bodyPr/>
          <a:lstStyle>
            <a:lvl1pPr marL="0" indent="0">
              <a:buNone/>
              <a:tabLst>
                <a:tab pos="396000" algn="l"/>
              </a:tabLst>
              <a:defRPr/>
            </a:lvl1pPr>
            <a:lvl2pPr marL="1116000" indent="-252000">
              <a:buFont typeface="+mj-lt"/>
              <a:buAutoNum type="alphaLcParenR"/>
              <a:defRPr/>
            </a:lvl2pPr>
            <a:lvl3pPr marL="1512000" indent="-180000">
              <a:lnSpc>
                <a:spcPts val="2200"/>
              </a:lnSpc>
              <a:buFont typeface="Arial" pitchFamily="34" charset="0"/>
              <a:buChar char="•"/>
              <a:defRPr sz="1600" baseline="0"/>
            </a:lvl3pPr>
          </a:lstStyle>
          <a:p>
            <a:pPr lvl="0"/>
            <a:r>
              <a:rPr lang="de-DE" noProof="0"/>
              <a:t>Mastertextformat bearbeiten</a:t>
            </a:r>
          </a:p>
          <a:p>
            <a:pPr lvl="1"/>
            <a:r>
              <a:rPr lang="de-DE" noProof="0"/>
              <a:t>Zweite Ebene</a:t>
            </a:r>
          </a:p>
          <a:p>
            <a:pPr lvl="2"/>
            <a:r>
              <a:rPr lang="de-DE" noProof="0"/>
              <a:t>Dritte Ebene</a:t>
            </a:r>
          </a:p>
          <a:p>
            <a:pPr lvl="3"/>
            <a:r>
              <a:rPr lang="de-DE" noProof="0"/>
              <a:t>Vierte Ebene</a:t>
            </a:r>
          </a:p>
        </p:txBody>
      </p:sp>
      <p:sp>
        <p:nvSpPr>
          <p:cNvPr id="6" name="Foliennummernplatzhalter 5"/>
          <p:cNvSpPr>
            <a:spLocks noGrp="1"/>
          </p:cNvSpPr>
          <p:nvPr>
            <p:ph type="sldNum" sz="quarter" idx="12"/>
          </p:nvPr>
        </p:nvSpPr>
        <p:spPr/>
        <p:txBody>
          <a:bodyPr/>
          <a:lstStyle>
            <a:lvl1pPr algn="r">
              <a:defRPr/>
            </a:lvl1pPr>
          </a:lstStyle>
          <a:p>
            <a:fld id="{5FEC3FD5-3473-48A6-ACC3-911A05F5A112}" type="slidenum">
              <a:rPr lang="de-CH" noProof="0" smtClean="0"/>
              <a:pPr/>
              <a:t>‹Nr.›</a:t>
            </a:fld>
            <a:endParaRPr lang="de-CH" noProof="0"/>
          </a:p>
        </p:txBody>
      </p:sp>
      <p:sp>
        <p:nvSpPr>
          <p:cNvPr id="11" name="Datumsplatzhalter 11"/>
          <p:cNvSpPr>
            <a:spLocks noGrp="1"/>
          </p:cNvSpPr>
          <p:nvPr>
            <p:ph type="dt" sz="half" idx="2"/>
          </p:nvPr>
        </p:nvSpPr>
        <p:spPr>
          <a:xfrm>
            <a:off x="1789878" y="6511636"/>
            <a:ext cx="4654329" cy="204457"/>
          </a:xfrm>
          <a:prstGeom prst="rect">
            <a:avLst/>
          </a:prstGeom>
        </p:spPr>
        <p:txBody>
          <a:bodyPr vert="horz" lIns="0" tIns="0" rIns="0" bIns="0" rtlCol="0" anchor="t" anchorCtr="0"/>
          <a:lstStyle>
            <a:lvl1pPr algn="l">
              <a:defRPr sz="1100">
                <a:solidFill>
                  <a:schemeClr val="tx1"/>
                </a:solidFill>
                <a:latin typeface="Arial" pitchFamily="34" charset="0"/>
                <a:cs typeface="Arial" pitchFamily="34" charset="0"/>
              </a:defRPr>
            </a:lvl1pPr>
          </a:lstStyle>
          <a:p>
            <a:r>
              <a:rPr lang="de-CH" dirty="0"/>
              <a:t>19. Februar 2020</a:t>
            </a:r>
          </a:p>
        </p:txBody>
      </p:sp>
    </p:spTree>
    <p:extLst>
      <p:ext uri="{BB962C8B-B14F-4D97-AF65-F5344CB8AC3E}">
        <p14:creationId xmlns:p14="http://schemas.microsoft.com/office/powerpoint/2010/main" val="382206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zit">
    <p:spTree>
      <p:nvGrpSpPr>
        <p:cNvPr id="1" name=""/>
        <p:cNvGrpSpPr/>
        <p:nvPr/>
      </p:nvGrpSpPr>
      <p:grpSpPr>
        <a:xfrm>
          <a:off x="0" y="0"/>
          <a:ext cx="0" cy="0"/>
          <a:chOff x="0" y="0"/>
          <a:chExt cx="0" cy="0"/>
        </a:xfrm>
      </p:grpSpPr>
      <p:sp>
        <p:nvSpPr>
          <p:cNvPr id="2" name="Titel 1"/>
          <p:cNvSpPr>
            <a:spLocks noGrp="1"/>
          </p:cNvSpPr>
          <p:nvPr>
            <p:ph type="title"/>
          </p:nvPr>
        </p:nvSpPr>
        <p:spPr>
          <a:xfrm>
            <a:off x="431800" y="990604"/>
            <a:ext cx="8281988" cy="384175"/>
          </a:xfrm>
        </p:spPr>
        <p:txBody>
          <a:bodyPr/>
          <a:lstStyle/>
          <a:p>
            <a:r>
              <a:rPr lang="de-DE" noProof="0"/>
              <a:t>Mastertitelformat bearbeiten</a:t>
            </a:r>
            <a:endParaRPr lang="de-CH" noProof="0"/>
          </a:p>
        </p:txBody>
      </p:sp>
      <p:sp>
        <p:nvSpPr>
          <p:cNvPr id="3" name="Inhaltsplatzhalter 2"/>
          <p:cNvSpPr>
            <a:spLocks noGrp="1"/>
          </p:cNvSpPr>
          <p:nvPr>
            <p:ph idx="1"/>
          </p:nvPr>
        </p:nvSpPr>
        <p:spPr>
          <a:xfrm>
            <a:off x="431800" y="1711333"/>
            <a:ext cx="8281988" cy="1501644"/>
          </a:xfrm>
        </p:spPr>
        <p:txBody>
          <a:bodyPr/>
          <a:lstStyle>
            <a:lvl1pPr marL="0" indent="0">
              <a:buNone/>
              <a:tabLst>
                <a:tab pos="396000" algn="l"/>
              </a:tabLst>
              <a:defRPr/>
            </a:lvl1pPr>
            <a:lvl2pPr marL="1116000" indent="-252000">
              <a:buFont typeface="+mj-lt"/>
              <a:buAutoNum type="alphaLcParenR"/>
              <a:defRPr/>
            </a:lvl2pPr>
            <a:lvl3pPr marL="1512000" indent="-180000">
              <a:lnSpc>
                <a:spcPts val="2200"/>
              </a:lnSpc>
              <a:buFont typeface="Arial" pitchFamily="34" charset="0"/>
              <a:buChar char="•"/>
              <a:defRPr sz="1600" baseline="0"/>
            </a:lvl3pPr>
          </a:lstStyle>
          <a:p>
            <a:pPr lvl="0"/>
            <a:r>
              <a:rPr lang="de-DE" noProof="0"/>
              <a:t>Mastertextformat bearbeiten</a:t>
            </a:r>
          </a:p>
          <a:p>
            <a:pPr lvl="1"/>
            <a:r>
              <a:rPr lang="de-DE" noProof="0"/>
              <a:t>Zweite Ebene</a:t>
            </a:r>
          </a:p>
          <a:p>
            <a:pPr lvl="2"/>
            <a:r>
              <a:rPr lang="de-DE" noProof="0"/>
              <a:t>Dritte Ebene</a:t>
            </a:r>
          </a:p>
          <a:p>
            <a:pPr lvl="3"/>
            <a:r>
              <a:rPr lang="de-DE" noProof="0"/>
              <a:t>Vierte Ebene</a:t>
            </a:r>
          </a:p>
        </p:txBody>
      </p:sp>
      <p:sp>
        <p:nvSpPr>
          <p:cNvPr id="6" name="Foliennummernplatzhalter 5"/>
          <p:cNvSpPr>
            <a:spLocks noGrp="1"/>
          </p:cNvSpPr>
          <p:nvPr>
            <p:ph type="sldNum" sz="quarter" idx="12"/>
          </p:nvPr>
        </p:nvSpPr>
        <p:spPr/>
        <p:txBody>
          <a:bodyPr/>
          <a:lstStyle>
            <a:lvl1pPr algn="r">
              <a:defRPr/>
            </a:lvl1pPr>
          </a:lstStyle>
          <a:p>
            <a:fld id="{5FEC3FD5-3473-48A6-ACC3-911A05F5A112}" type="slidenum">
              <a:rPr lang="de-CH" noProof="0" smtClean="0"/>
              <a:pPr/>
              <a:t>‹Nr.›</a:t>
            </a:fld>
            <a:endParaRPr lang="de-CH" noProof="0"/>
          </a:p>
        </p:txBody>
      </p:sp>
      <p:sp>
        <p:nvSpPr>
          <p:cNvPr id="11" name="Datumsplatzhalter 11"/>
          <p:cNvSpPr>
            <a:spLocks noGrp="1"/>
          </p:cNvSpPr>
          <p:nvPr>
            <p:ph type="dt" sz="half" idx="2"/>
          </p:nvPr>
        </p:nvSpPr>
        <p:spPr>
          <a:xfrm>
            <a:off x="1789878" y="6511636"/>
            <a:ext cx="4654329" cy="204457"/>
          </a:xfrm>
          <a:prstGeom prst="rect">
            <a:avLst/>
          </a:prstGeom>
        </p:spPr>
        <p:txBody>
          <a:bodyPr vert="horz" lIns="0" tIns="0" rIns="0" bIns="0" rtlCol="0" anchor="t" anchorCtr="0"/>
          <a:lstStyle>
            <a:lvl1pPr algn="l">
              <a:defRPr sz="1100">
                <a:solidFill>
                  <a:schemeClr val="tx1"/>
                </a:solidFill>
                <a:latin typeface="Arial" pitchFamily="34" charset="0"/>
                <a:cs typeface="Arial" pitchFamily="34" charset="0"/>
              </a:defRPr>
            </a:lvl1pPr>
          </a:lstStyle>
          <a:p>
            <a:r>
              <a:rPr lang="de-CH" dirty="0"/>
              <a:t>19. Februar 2020</a:t>
            </a:r>
          </a:p>
        </p:txBody>
      </p:sp>
      <p:sp>
        <p:nvSpPr>
          <p:cNvPr id="9" name="Inhaltsplatzhalter 2"/>
          <p:cNvSpPr>
            <a:spLocks noGrp="1"/>
          </p:cNvSpPr>
          <p:nvPr>
            <p:ph idx="13"/>
          </p:nvPr>
        </p:nvSpPr>
        <p:spPr>
          <a:xfrm>
            <a:off x="431800" y="3645024"/>
            <a:ext cx="8281988" cy="1501644"/>
          </a:xfrm>
          <a:noFill/>
        </p:spPr>
        <p:txBody>
          <a:bodyPr lIns="0" tIns="0" rIns="0" bIns="0"/>
          <a:lstStyle>
            <a:lvl1pPr marL="0" indent="0">
              <a:buNone/>
              <a:tabLst>
                <a:tab pos="396000" algn="l"/>
              </a:tabLst>
              <a:defRPr>
                <a:solidFill>
                  <a:schemeClr val="accent1"/>
                </a:solidFill>
              </a:defRPr>
            </a:lvl1pPr>
            <a:lvl2pPr marL="1116000" indent="-252000">
              <a:buFont typeface="+mj-lt"/>
              <a:buAutoNum type="alphaLcParenR"/>
              <a:defRPr>
                <a:solidFill>
                  <a:schemeClr val="accent1"/>
                </a:solidFill>
              </a:defRPr>
            </a:lvl2pPr>
            <a:lvl3pPr marL="1512000" indent="-180000">
              <a:lnSpc>
                <a:spcPts val="2200"/>
              </a:lnSpc>
              <a:buFont typeface="Arial" pitchFamily="34" charset="0"/>
              <a:buChar char="•"/>
              <a:defRPr sz="1600" baseline="0">
                <a:solidFill>
                  <a:schemeClr val="accent1"/>
                </a:solidFill>
              </a:defRPr>
            </a:lvl3pPr>
            <a:lvl5pPr>
              <a:defRPr>
                <a:solidFill>
                  <a:schemeClr val="accent1"/>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88740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431800" y="990604"/>
            <a:ext cx="8281988" cy="384175"/>
          </a:xfrm>
        </p:spPr>
        <p:txBody>
          <a:bodyPr/>
          <a:lstStyle/>
          <a:p>
            <a:r>
              <a:rPr lang="de-DE" noProof="0"/>
              <a:t>Mastertitelformat bearbeiten</a:t>
            </a:r>
            <a:endParaRPr lang="de-CH" noProof="0"/>
          </a:p>
        </p:txBody>
      </p:sp>
      <p:sp>
        <p:nvSpPr>
          <p:cNvPr id="3" name="Inhaltsplatzhalter 2"/>
          <p:cNvSpPr>
            <a:spLocks noGrp="1"/>
          </p:cNvSpPr>
          <p:nvPr>
            <p:ph idx="1"/>
          </p:nvPr>
        </p:nvSpPr>
        <p:spPr>
          <a:xfrm>
            <a:off x="431800" y="1736732"/>
            <a:ext cx="3995738" cy="4365625"/>
          </a:xfrm>
        </p:spPr>
        <p:txBody>
          <a:bodyPr/>
          <a:lstStyle>
            <a:lvl1pPr marL="0" indent="0">
              <a:lnSpc>
                <a:spcPts val="1600"/>
              </a:lnSpc>
              <a:buNone/>
              <a:tabLst>
                <a:tab pos="396000" algn="l"/>
              </a:tabLst>
              <a:defRPr sz="1250" baseline="0"/>
            </a:lvl1pPr>
            <a:lvl2pPr marL="738900" indent="-342900">
              <a:lnSpc>
                <a:spcPts val="1600"/>
              </a:lnSpc>
              <a:buFont typeface="+mj-lt"/>
              <a:buAutoNum type="alphaLcParenR"/>
              <a:defRPr sz="1250" baseline="0"/>
            </a:lvl2pPr>
            <a:lvl3pPr marL="1008000" indent="-144000">
              <a:lnSpc>
                <a:spcPts val="1600"/>
              </a:lnSpc>
              <a:buFont typeface="Arial" pitchFamily="34" charset="0"/>
              <a:buChar char="•"/>
              <a:defRPr sz="1250" baseline="0"/>
            </a:lvl3pPr>
            <a:lvl5pPr>
              <a:lnSpc>
                <a:spcPts val="1600"/>
              </a:lnSpc>
              <a:defRPr sz="1250" baseline="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p:txBody>
      </p:sp>
      <p:sp>
        <p:nvSpPr>
          <p:cNvPr id="6" name="Foliennummernplatzhalter 5"/>
          <p:cNvSpPr>
            <a:spLocks noGrp="1"/>
          </p:cNvSpPr>
          <p:nvPr>
            <p:ph type="sldNum" sz="quarter" idx="12"/>
          </p:nvPr>
        </p:nvSpPr>
        <p:spPr/>
        <p:txBody>
          <a:bodyPr/>
          <a:lstStyle>
            <a:lvl1pPr algn="r">
              <a:defRPr/>
            </a:lvl1pPr>
          </a:lstStyle>
          <a:p>
            <a:fld id="{5FEC3FD5-3473-48A6-ACC3-911A05F5A112}" type="slidenum">
              <a:rPr lang="de-CH" noProof="0" smtClean="0"/>
              <a:pPr/>
              <a:t>‹Nr.›</a:t>
            </a:fld>
            <a:endParaRPr lang="de-CH" noProof="0"/>
          </a:p>
        </p:txBody>
      </p:sp>
      <p:sp>
        <p:nvSpPr>
          <p:cNvPr id="11" name="Datumsplatzhalter 11"/>
          <p:cNvSpPr>
            <a:spLocks noGrp="1"/>
          </p:cNvSpPr>
          <p:nvPr>
            <p:ph type="dt" sz="half" idx="2"/>
          </p:nvPr>
        </p:nvSpPr>
        <p:spPr>
          <a:xfrm>
            <a:off x="1789878" y="6511636"/>
            <a:ext cx="4654329" cy="204457"/>
          </a:xfrm>
          <a:prstGeom prst="rect">
            <a:avLst/>
          </a:prstGeom>
        </p:spPr>
        <p:txBody>
          <a:bodyPr vert="horz" lIns="0" tIns="0" rIns="0" bIns="0" rtlCol="0" anchor="t" anchorCtr="0"/>
          <a:lstStyle>
            <a:lvl1pPr algn="l">
              <a:defRPr sz="1100">
                <a:solidFill>
                  <a:schemeClr val="tx1"/>
                </a:solidFill>
                <a:latin typeface="Arial" pitchFamily="34" charset="0"/>
                <a:cs typeface="Arial" pitchFamily="34" charset="0"/>
              </a:defRPr>
            </a:lvl1pPr>
          </a:lstStyle>
          <a:p>
            <a:r>
              <a:rPr lang="de-CH" dirty="0"/>
              <a:t>19. Februar 2020</a:t>
            </a:r>
          </a:p>
        </p:txBody>
      </p:sp>
      <p:sp>
        <p:nvSpPr>
          <p:cNvPr id="9" name="Inhaltsplatzhalter 2"/>
          <p:cNvSpPr>
            <a:spLocks noGrp="1"/>
          </p:cNvSpPr>
          <p:nvPr>
            <p:ph idx="13"/>
          </p:nvPr>
        </p:nvSpPr>
        <p:spPr>
          <a:xfrm>
            <a:off x="4716463" y="1735200"/>
            <a:ext cx="3995738" cy="4365625"/>
          </a:xfrm>
        </p:spPr>
        <p:txBody>
          <a:bodyPr/>
          <a:lstStyle>
            <a:lvl1pPr marL="0" indent="0">
              <a:lnSpc>
                <a:spcPts val="1600"/>
              </a:lnSpc>
              <a:buNone/>
              <a:tabLst>
                <a:tab pos="396000" algn="l"/>
              </a:tabLst>
              <a:defRPr sz="1250" baseline="0"/>
            </a:lvl1pPr>
            <a:lvl2pPr marL="738900" indent="-342900">
              <a:lnSpc>
                <a:spcPts val="1600"/>
              </a:lnSpc>
              <a:buFont typeface="+mj-lt"/>
              <a:buAutoNum type="alphaLcParenR"/>
              <a:defRPr sz="1250" baseline="0"/>
            </a:lvl2pPr>
            <a:lvl3pPr marL="1008000" indent="-144000">
              <a:lnSpc>
                <a:spcPts val="1600"/>
              </a:lnSpc>
              <a:buFont typeface="Arial" pitchFamily="34" charset="0"/>
              <a:buChar char="•"/>
              <a:defRPr sz="1250" baseline="0"/>
            </a:lvl3pPr>
            <a:lvl5pPr>
              <a:lnSpc>
                <a:spcPts val="1600"/>
              </a:lnSpc>
              <a:defRPr sz="1250" baseline="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55245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1800" y="990252"/>
            <a:ext cx="8281988" cy="595337"/>
          </a:xfrm>
          <a:prstGeom prst="rect">
            <a:avLst/>
          </a:prstGeom>
        </p:spPr>
        <p:txBody>
          <a:bodyPr vert="horz" lIns="0" tIns="0" rIns="0" bIns="0" rtlCol="0" anchor="t" anchorCtr="0">
            <a:noAutofit/>
          </a:bodyPr>
          <a:lstStyle/>
          <a:p>
            <a:r>
              <a:rPr lang="de-CH" noProof="0"/>
              <a:t>Titelmasterformat durch Klicken bearbeiten</a:t>
            </a:r>
          </a:p>
        </p:txBody>
      </p:sp>
      <p:sp>
        <p:nvSpPr>
          <p:cNvPr id="3" name="Textplatzhalter 2"/>
          <p:cNvSpPr>
            <a:spLocks noGrp="1"/>
          </p:cNvSpPr>
          <p:nvPr>
            <p:ph type="body" idx="1"/>
          </p:nvPr>
        </p:nvSpPr>
        <p:spPr>
          <a:xfrm>
            <a:off x="431800" y="1712713"/>
            <a:ext cx="8281988" cy="4337051"/>
          </a:xfrm>
          <a:prstGeom prst="rect">
            <a:avLst/>
          </a:prstGeom>
        </p:spPr>
        <p:txBody>
          <a:bodyPr vert="horz" lIns="0" tIns="0" rIns="0" bIns="0" rtlCol="0" anchor="t" anchorCtr="0">
            <a:noAutofit/>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6" name="Foliennummernplatzhalter 5"/>
          <p:cNvSpPr>
            <a:spLocks noGrp="1"/>
          </p:cNvSpPr>
          <p:nvPr>
            <p:ph type="sldNum" sz="quarter" idx="4"/>
          </p:nvPr>
        </p:nvSpPr>
        <p:spPr>
          <a:xfrm>
            <a:off x="8172400" y="6517033"/>
            <a:ext cx="541388" cy="179096"/>
          </a:xfrm>
          <a:prstGeom prst="rect">
            <a:avLst/>
          </a:prstGeom>
        </p:spPr>
        <p:txBody>
          <a:bodyPr vert="horz" lIns="0" tIns="0" rIns="0" bIns="0" rtlCol="0" anchor="t" anchorCtr="0">
            <a:noAutofit/>
          </a:bodyPr>
          <a:lstStyle>
            <a:lvl1pPr algn="l">
              <a:lnSpc>
                <a:spcPts val="1320"/>
              </a:lnSpc>
              <a:defRPr sz="1100" spc="50" baseline="0">
                <a:solidFill>
                  <a:schemeClr val="tx1"/>
                </a:solidFill>
                <a:latin typeface="Arial" pitchFamily="34" charset="0"/>
                <a:cs typeface="Arial" pitchFamily="34" charset="0"/>
              </a:defRPr>
            </a:lvl1pPr>
          </a:lstStyle>
          <a:p>
            <a:pPr algn="r"/>
            <a:fld id="{5FEC3FD5-3473-48A6-ACC3-911A05F5A112}" type="slidenum">
              <a:rPr lang="de-CH" noProof="0" smtClean="0"/>
              <a:pPr algn="r"/>
              <a:t>‹Nr.›</a:t>
            </a:fld>
            <a:endParaRPr lang="de-CH" noProof="0"/>
          </a:p>
        </p:txBody>
      </p:sp>
      <p:pic>
        <p:nvPicPr>
          <p:cNvPr id="7" name="Picture 2" descr="X:\710180_Eclat - SWU\produktion\images\SWU_Logo_rot_rgb.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121" y="6547569"/>
            <a:ext cx="1260000" cy="15376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9"/>
          <p:cNvCxnSpPr>
            <a:cxnSpLocks/>
          </p:cNvCxnSpPr>
          <p:nvPr/>
        </p:nvCxnSpPr>
        <p:spPr>
          <a:xfrm>
            <a:off x="429121" y="336193"/>
            <a:ext cx="6735167" cy="0"/>
          </a:xfrm>
          <a:prstGeom prst="line">
            <a:avLst/>
          </a:prstGeom>
          <a:ln w="762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umsplatzhalter 11"/>
          <p:cNvSpPr>
            <a:spLocks noGrp="1"/>
          </p:cNvSpPr>
          <p:nvPr>
            <p:ph type="dt" sz="half" idx="2"/>
          </p:nvPr>
        </p:nvSpPr>
        <p:spPr>
          <a:xfrm>
            <a:off x="1789878" y="6511636"/>
            <a:ext cx="4654329" cy="204457"/>
          </a:xfrm>
          <a:prstGeom prst="rect">
            <a:avLst/>
          </a:prstGeom>
        </p:spPr>
        <p:txBody>
          <a:bodyPr vert="horz" lIns="0" tIns="0" rIns="0" bIns="0" rtlCol="0" anchor="t" anchorCtr="0"/>
          <a:lstStyle>
            <a:lvl1pPr algn="l">
              <a:defRPr sz="1100">
                <a:solidFill>
                  <a:schemeClr val="tx1"/>
                </a:solidFill>
                <a:latin typeface="Arial" pitchFamily="34" charset="0"/>
                <a:cs typeface="Arial" pitchFamily="34" charset="0"/>
              </a:defRPr>
            </a:lvl1pPr>
          </a:lstStyle>
          <a:p>
            <a:r>
              <a:rPr lang="de-CH" dirty="0"/>
              <a:t>19. Februar 2020</a:t>
            </a:r>
          </a:p>
        </p:txBody>
      </p:sp>
      <p:sp>
        <p:nvSpPr>
          <p:cNvPr id="9" name="Fußzeilenplatzhalter 4"/>
          <p:cNvSpPr txBox="1">
            <a:spLocks/>
          </p:cNvSpPr>
          <p:nvPr userDrawn="1"/>
        </p:nvSpPr>
        <p:spPr>
          <a:xfrm>
            <a:off x="431800" y="142165"/>
            <a:ext cx="8281988" cy="334507"/>
          </a:xfrm>
          <a:prstGeom prst="rect">
            <a:avLst/>
          </a:prstGeom>
        </p:spPr>
        <p:txBody>
          <a:bodyPr vert="horz" lIns="0" tIns="0" rIns="0" bIns="0" rtlCol="0" anchor="t" anchorCtr="0">
            <a:noAutofit/>
          </a:bodyPr>
          <a:lstStyle>
            <a:lvl1pPr algn="l">
              <a:lnSpc>
                <a:spcPts val="1320"/>
              </a:lnSpc>
              <a:defRPr sz="1100" spc="50"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ts val="1320"/>
              </a:lnSpc>
              <a:spcBef>
                <a:spcPts val="0"/>
              </a:spcBef>
              <a:spcAft>
                <a:spcPts val="0"/>
              </a:spcAft>
              <a:buClrTx/>
              <a:buSzTx/>
              <a:buFontTx/>
              <a:buNone/>
              <a:tabLst/>
              <a:defRPr/>
            </a:pPr>
            <a:r>
              <a:rPr kumimoji="0" lang="de-CH" sz="1100" b="0" i="0" u="none" strike="noStrike" kern="1200" cap="none" spc="50" normalizeH="0" baseline="0" noProof="0" dirty="0">
                <a:ln>
                  <a:noFill/>
                </a:ln>
                <a:solidFill>
                  <a:schemeClr val="tx1"/>
                </a:solidFill>
                <a:effectLst/>
                <a:uLnTx/>
                <a:uFillTx/>
                <a:latin typeface="Arial" pitchFamily="34" charset="0"/>
                <a:ea typeface="+mn-ea"/>
                <a:cs typeface="Arial" pitchFamily="34" charset="0"/>
              </a:rPr>
              <a:t>Open Access – Wissen für alle </a:t>
            </a:r>
          </a:p>
        </p:txBody>
      </p:sp>
      <p:pic>
        <p:nvPicPr>
          <p:cNvPr id="5" name="Grafik 4">
            <a:extLst>
              <a:ext uri="{FF2B5EF4-FFF2-40B4-BE49-F238E27FC236}">
                <a16:creationId xmlns:a16="http://schemas.microsoft.com/office/drawing/2014/main" id="{F96A4C02-9490-4E8C-8443-ECDB8D84EEB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52320" y="58661"/>
            <a:ext cx="1266757" cy="415195"/>
          </a:xfrm>
          <a:prstGeom prst="rect">
            <a:avLst/>
          </a:prstGeom>
        </p:spPr>
      </p:pic>
    </p:spTree>
    <p:extLst>
      <p:ext uri="{BB962C8B-B14F-4D97-AF65-F5344CB8AC3E}">
        <p14:creationId xmlns:p14="http://schemas.microsoft.com/office/powerpoint/2010/main" val="243534066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0" r:id="rId4"/>
    <p:sldLayoutId id="2147483657" r:id="rId5"/>
    <p:sldLayoutId id="2147483658" r:id="rId6"/>
  </p:sldLayoutIdLst>
  <p:hf hdr="0"/>
  <p:txStyles>
    <p:titleStyle>
      <a:lvl1pPr algn="l" defTabSz="914400" rtl="0" eaLnBrk="1" latinLnBrk="0" hangingPunct="1">
        <a:lnSpc>
          <a:spcPts val="2280"/>
        </a:lnSpc>
        <a:spcBef>
          <a:spcPct val="0"/>
        </a:spcBef>
        <a:buNone/>
        <a:defRPr sz="1900" b="1" i="0" kern="1200" spc="5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lnSpc>
          <a:spcPts val="2200"/>
        </a:lnSpc>
        <a:spcBef>
          <a:spcPts val="0"/>
        </a:spcBef>
        <a:buFont typeface="Arial" pitchFamily="34" charset="0"/>
        <a:buChar char="•"/>
        <a:defRPr sz="1600" kern="1200" spc="50" baseline="0">
          <a:solidFill>
            <a:schemeClr val="tx1"/>
          </a:solidFill>
          <a:latin typeface="Arial" pitchFamily="34" charset="0"/>
          <a:ea typeface="+mn-ea"/>
          <a:cs typeface="Arial" pitchFamily="34" charset="0"/>
        </a:defRPr>
      </a:lvl1pPr>
      <a:lvl2pPr marL="742950" indent="-285750" algn="l" defTabSz="914400" rtl="0" eaLnBrk="1" latinLnBrk="0" hangingPunct="1">
        <a:lnSpc>
          <a:spcPts val="2200"/>
        </a:lnSpc>
        <a:spcBef>
          <a:spcPts val="0"/>
        </a:spcBef>
        <a:buFont typeface="Arial" pitchFamily="34" charset="0"/>
        <a:buChar char="–"/>
        <a:defRPr sz="1600" kern="1200" spc="50" baseline="0">
          <a:solidFill>
            <a:schemeClr val="tx1"/>
          </a:solidFill>
          <a:latin typeface="Arial" pitchFamily="34" charset="0"/>
          <a:ea typeface="+mn-ea"/>
          <a:cs typeface="Arial" pitchFamily="34" charset="0"/>
        </a:defRPr>
      </a:lvl2pPr>
      <a:lvl3pPr marL="1143000" indent="-228600" algn="l" defTabSz="914400" rtl="0" eaLnBrk="1" latinLnBrk="0" hangingPunct="1">
        <a:lnSpc>
          <a:spcPts val="2200"/>
        </a:lnSpc>
        <a:spcBef>
          <a:spcPts val="0"/>
        </a:spcBef>
        <a:buFont typeface="Arial" pitchFamily="34" charset="0"/>
        <a:buChar char="•"/>
        <a:defRPr sz="1600" kern="1200" spc="50" baseline="0">
          <a:solidFill>
            <a:schemeClr val="tx1"/>
          </a:solidFill>
          <a:latin typeface="Arial" pitchFamily="34" charset="0"/>
          <a:ea typeface="+mn-ea"/>
          <a:cs typeface="Arial" pitchFamily="34" charset="0"/>
        </a:defRPr>
      </a:lvl3pPr>
      <a:lvl4pPr marL="1600200" indent="-228600" algn="l" defTabSz="914400" rtl="0" eaLnBrk="1" latinLnBrk="0" hangingPunct="1">
        <a:lnSpc>
          <a:spcPts val="2200"/>
        </a:lnSpc>
        <a:spcBef>
          <a:spcPts val="0"/>
        </a:spcBef>
        <a:buFont typeface="Arial" pitchFamily="34" charset="0"/>
        <a:buChar char="–"/>
        <a:defRPr sz="1600" kern="1200" spc="50" baseline="0">
          <a:solidFill>
            <a:schemeClr val="tx1"/>
          </a:solidFill>
          <a:latin typeface="Arial" pitchFamily="34" charset="0"/>
          <a:ea typeface="+mn-ea"/>
          <a:cs typeface="Arial" pitchFamily="34" charset="0"/>
        </a:defRPr>
      </a:lvl4pPr>
      <a:lvl5pPr marL="2057400" indent="-228600" algn="l" defTabSz="914400" rtl="0" eaLnBrk="1" latinLnBrk="0" hangingPunct="1">
        <a:lnSpc>
          <a:spcPts val="2200"/>
        </a:lnSpc>
        <a:spcBef>
          <a:spcPts val="0"/>
        </a:spcBef>
        <a:buFont typeface="Arial" pitchFamily="34" charset="0"/>
        <a:buChar char="»"/>
        <a:defRPr sz="1600" kern="1200" spc="5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0DB01C6-D8C3-4F0E-8E78-07A99B303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Foliennummernplatzhalter 6"/>
          <p:cNvSpPr>
            <a:spLocks noGrp="1"/>
          </p:cNvSpPr>
          <p:nvPr>
            <p:ph type="sldNum" sz="quarter" idx="12"/>
          </p:nvPr>
        </p:nvSpPr>
        <p:spPr/>
        <p:txBody>
          <a:bodyPr/>
          <a:lstStyle/>
          <a:p>
            <a:fld id="{5FEC3FD5-3473-48A6-ACC3-911A05F5A112}" type="slidenum">
              <a:rPr lang="de-CH" smtClean="0"/>
              <a:pPr/>
              <a:t>1</a:t>
            </a:fld>
            <a:endParaRPr lang="de-CH" dirty="0"/>
          </a:p>
        </p:txBody>
      </p:sp>
      <p:sp>
        <p:nvSpPr>
          <p:cNvPr id="14" name="Datumsplatzhalter 13"/>
          <p:cNvSpPr>
            <a:spLocks noGrp="1"/>
          </p:cNvSpPr>
          <p:nvPr>
            <p:ph type="dt" sz="half" idx="2"/>
          </p:nvPr>
        </p:nvSpPr>
        <p:spPr>
          <a:xfrm>
            <a:off x="1789878" y="6511636"/>
            <a:ext cx="4654329" cy="204457"/>
          </a:xfrm>
        </p:spPr>
        <p:txBody>
          <a:bodyPr/>
          <a:lstStyle/>
          <a:p>
            <a:r>
              <a:rPr lang="de-CH" dirty="0"/>
              <a:t>April 2020</a:t>
            </a:r>
          </a:p>
        </p:txBody>
      </p:sp>
      <p:pic>
        <p:nvPicPr>
          <p:cNvPr id="10" name="Picture 2" descr="X:\710180_Eclat - SWU\produktion\images\SWU_Logo_rot_rgb.wmf">
            <a:extLst>
              <a:ext uri="{FF2B5EF4-FFF2-40B4-BE49-F238E27FC236}">
                <a16:creationId xmlns:a16="http://schemas.microsoft.com/office/drawing/2014/main" id="{8EBB6016-9E83-4DEE-94F0-6B0455BCD5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121" y="6547569"/>
            <a:ext cx="1260000" cy="153763"/>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000928F9-5899-4265-A61F-7587DF1346EC}"/>
              </a:ext>
            </a:extLst>
          </p:cNvPr>
          <p:cNvSpPr/>
          <p:nvPr/>
        </p:nvSpPr>
        <p:spPr>
          <a:xfrm>
            <a:off x="5436096" y="6093296"/>
            <a:ext cx="3707904"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 name="Grafik 11">
            <a:extLst>
              <a:ext uri="{FF2B5EF4-FFF2-40B4-BE49-F238E27FC236}">
                <a16:creationId xmlns:a16="http://schemas.microsoft.com/office/drawing/2014/main" id="{AF389151-8CA5-4DE4-96BB-0CDD95AF38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6199622"/>
            <a:ext cx="1296144" cy="424828"/>
          </a:xfrm>
          <a:prstGeom prst="rect">
            <a:avLst/>
          </a:prstGeom>
        </p:spPr>
      </p:pic>
      <p:sp>
        <p:nvSpPr>
          <p:cNvPr id="9" name="Textfeld 8">
            <a:extLst>
              <a:ext uri="{FF2B5EF4-FFF2-40B4-BE49-F238E27FC236}">
                <a16:creationId xmlns:a16="http://schemas.microsoft.com/office/drawing/2014/main" id="{7C62864F-C592-480B-8B5B-C51B6D81B87A}"/>
              </a:ext>
            </a:extLst>
          </p:cNvPr>
          <p:cNvSpPr txBox="1"/>
          <p:nvPr/>
        </p:nvSpPr>
        <p:spPr>
          <a:xfrm>
            <a:off x="683568" y="980728"/>
            <a:ext cx="4425892" cy="984885"/>
          </a:xfrm>
          <a:prstGeom prst="rect">
            <a:avLst/>
          </a:prstGeom>
          <a:noFill/>
        </p:spPr>
        <p:txBody>
          <a:bodyPr wrap="square" lIns="0" tIns="0" rIns="0" bIns="0" rtlCol="0">
            <a:spAutoFit/>
          </a:bodyPr>
          <a:lstStyle/>
          <a:p>
            <a:r>
              <a:rPr lang="de-CH" sz="3200" b="1" dirty="0">
                <a:solidFill>
                  <a:schemeClr val="bg1"/>
                </a:solidFill>
                <a:latin typeface="Arial" pitchFamily="34" charset="0"/>
                <a:cs typeface="Arial" pitchFamily="34" charset="0"/>
              </a:rPr>
              <a:t>Open Access  </a:t>
            </a:r>
          </a:p>
          <a:p>
            <a:r>
              <a:rPr lang="de-CH" sz="3200" dirty="0">
                <a:solidFill>
                  <a:schemeClr val="bg1"/>
                </a:solidFill>
                <a:latin typeface="Arial" pitchFamily="34" charset="0"/>
                <a:cs typeface="Arial" pitchFamily="34" charset="0"/>
              </a:rPr>
              <a:t>Wissen für alle</a:t>
            </a:r>
          </a:p>
        </p:txBody>
      </p:sp>
    </p:spTree>
    <p:extLst>
      <p:ext uri="{BB962C8B-B14F-4D97-AF65-F5344CB8AC3E}">
        <p14:creationId xmlns:p14="http://schemas.microsoft.com/office/powerpoint/2010/main" val="3885636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F036D2F-E5D3-48D6-B433-FF6C2DD8E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el 6"/>
          <p:cNvSpPr>
            <a:spLocks noGrp="1"/>
          </p:cNvSpPr>
          <p:nvPr>
            <p:ph type="ctrTitle"/>
          </p:nvPr>
        </p:nvSpPr>
        <p:spPr/>
        <p:txBody>
          <a:bodyPr/>
          <a:lstStyle/>
          <a:p>
            <a:r>
              <a:rPr lang="de-CH" dirty="0"/>
              <a:t>Wissenschaftliche Artikel veröffentlichen</a:t>
            </a:r>
            <a:endParaRPr lang="de-CH" b="0" dirty="0"/>
          </a:p>
        </p:txBody>
      </p:sp>
      <p:sp>
        <p:nvSpPr>
          <p:cNvPr id="2" name="Textplatzhalter 1"/>
          <p:cNvSpPr>
            <a:spLocks noGrp="1"/>
          </p:cNvSpPr>
          <p:nvPr>
            <p:ph type="body" idx="1"/>
          </p:nvPr>
        </p:nvSpPr>
        <p:spPr/>
        <p:txBody>
          <a:bodyPr/>
          <a:lstStyle/>
          <a:p>
            <a:r>
              <a:rPr lang="de-CH" dirty="0" smtClean="0"/>
              <a:t>03</a:t>
            </a:r>
            <a:endParaRPr lang="de-CH" dirty="0"/>
          </a:p>
        </p:txBody>
      </p:sp>
    </p:spTree>
    <p:extLst>
      <p:ext uri="{BB962C8B-B14F-4D97-AF65-F5344CB8AC3E}">
        <p14:creationId xmlns:p14="http://schemas.microsoft.com/office/powerpoint/2010/main" val="368879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CH" dirty="0"/>
              <a:t>Open Access – gewusst wie</a:t>
            </a:r>
          </a:p>
        </p:txBody>
      </p:sp>
      <p:sp>
        <p:nvSpPr>
          <p:cNvPr id="16" name="Inhaltsplatzhalter 15"/>
          <p:cNvSpPr>
            <a:spLocks noGrp="1"/>
          </p:cNvSpPr>
          <p:nvPr>
            <p:ph idx="1"/>
          </p:nvPr>
        </p:nvSpPr>
        <p:spPr/>
        <p:txBody>
          <a:bodyPr/>
          <a:lstStyle/>
          <a:p>
            <a:pPr marL="285750" indent="-285750">
              <a:buFont typeface="Arial" panose="020B0604020202020204" pitchFamily="34" charset="0"/>
              <a:buChar char="•"/>
            </a:pPr>
            <a:r>
              <a:rPr lang="de-CH" b="1" dirty="0"/>
              <a:t>Der klassische Weg (</a:t>
            </a:r>
            <a:r>
              <a:rPr lang="de-CH" b="1" dirty="0" err="1"/>
              <a:t>Closed</a:t>
            </a:r>
            <a:r>
              <a:rPr lang="de-CH" b="1" dirty="0"/>
              <a:t> Access) </a:t>
            </a:r>
          </a:p>
          <a:p>
            <a:pPr marL="623888" lvl="1" indent="-285750">
              <a:buFont typeface="Arial" panose="020B0604020202020204" pitchFamily="34" charset="0"/>
              <a:buChar char="•"/>
            </a:pPr>
            <a:r>
              <a:rPr lang="de-CH" dirty="0"/>
              <a:t>Veröffentlichung des Artikels in einer traditionellen Zeitschrift oder einem Buch</a:t>
            </a:r>
          </a:p>
          <a:p>
            <a:pPr marL="623888" lvl="1" indent="-285750">
              <a:buFont typeface="Arial" panose="020B0604020202020204" pitchFamily="34" charset="0"/>
              <a:buChar char="•"/>
            </a:pPr>
            <a:endParaRPr lang="de-CH" dirty="0"/>
          </a:p>
          <a:p>
            <a:pPr marL="285750" indent="-285750">
              <a:buFont typeface="Arial" panose="020B0604020202020204" pitchFamily="34" charset="0"/>
              <a:buChar char="•"/>
            </a:pPr>
            <a:r>
              <a:rPr lang="de-CH" b="1" dirty="0"/>
              <a:t>Open Access veröffentlichen </a:t>
            </a:r>
          </a:p>
          <a:p>
            <a:pPr marL="623888" lvl="1" indent="-285750">
              <a:buFont typeface="Arial" panose="020B0604020202020204" pitchFamily="34" charset="0"/>
              <a:buChar char="•"/>
            </a:pPr>
            <a:r>
              <a:rPr lang="de-CH" dirty="0"/>
              <a:t>Der grüne Weg – Zweitveröffentlichung über Open Access</a:t>
            </a:r>
          </a:p>
          <a:p>
            <a:pPr marL="623888" lvl="1" indent="-285750">
              <a:buFont typeface="Arial" panose="020B0604020202020204" pitchFamily="34" charset="0"/>
              <a:buChar char="•"/>
            </a:pPr>
            <a:r>
              <a:rPr lang="de-CH" dirty="0"/>
              <a:t>Der goldene Weg – Veröffentlichung direkt über Open Access</a:t>
            </a:r>
          </a:p>
        </p:txBody>
      </p:sp>
      <p:sp>
        <p:nvSpPr>
          <p:cNvPr id="7" name="Foliennummernplatzhalter 6"/>
          <p:cNvSpPr>
            <a:spLocks noGrp="1"/>
          </p:cNvSpPr>
          <p:nvPr>
            <p:ph type="sldNum" sz="quarter" idx="12"/>
          </p:nvPr>
        </p:nvSpPr>
        <p:spPr/>
        <p:txBody>
          <a:bodyPr/>
          <a:lstStyle/>
          <a:p>
            <a:fld id="{5FEC3FD5-3473-48A6-ACC3-911A05F5A112}" type="slidenum">
              <a:rPr lang="de-CH" smtClean="0"/>
              <a:pPr/>
              <a:t>11</a:t>
            </a:fld>
            <a:endParaRPr lang="de-CH" dirty="0"/>
          </a:p>
        </p:txBody>
      </p:sp>
      <p:sp>
        <p:nvSpPr>
          <p:cNvPr id="14" name="Datumsplatzhalter 13"/>
          <p:cNvSpPr>
            <a:spLocks noGrp="1"/>
          </p:cNvSpPr>
          <p:nvPr>
            <p:ph type="dt" sz="half" idx="2"/>
          </p:nvPr>
        </p:nvSpPr>
        <p:spPr/>
        <p:txBody>
          <a:bodyPr/>
          <a:lstStyle/>
          <a:p>
            <a:r>
              <a:rPr lang="de-CH" dirty="0" smtClean="0"/>
              <a:t>April </a:t>
            </a:r>
            <a:r>
              <a:rPr lang="de-CH" dirty="0"/>
              <a:t>2020</a:t>
            </a:r>
          </a:p>
        </p:txBody>
      </p:sp>
      <p:pic>
        <p:nvPicPr>
          <p:cNvPr id="3" name="Grafik 2">
            <a:extLst>
              <a:ext uri="{FF2B5EF4-FFF2-40B4-BE49-F238E27FC236}">
                <a16:creationId xmlns:a16="http://schemas.microsoft.com/office/drawing/2014/main" id="{5D0CCE09-88E8-40B5-831B-CDA345FF9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146" y="3894144"/>
            <a:ext cx="5791708" cy="2039718"/>
          </a:xfrm>
          <a:prstGeom prst="rect">
            <a:avLst/>
          </a:prstGeom>
        </p:spPr>
      </p:pic>
    </p:spTree>
    <p:extLst>
      <p:ext uri="{BB962C8B-B14F-4D97-AF65-F5344CB8AC3E}">
        <p14:creationId xmlns:p14="http://schemas.microsoft.com/office/powerpoint/2010/main" val="319232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CH" dirty="0"/>
              <a:t>Der grüne Weg (Open Access, Zweitveröffentlichung)</a:t>
            </a:r>
          </a:p>
        </p:txBody>
      </p:sp>
      <p:sp>
        <p:nvSpPr>
          <p:cNvPr id="7" name="Foliennummernplatzhalter 6"/>
          <p:cNvSpPr>
            <a:spLocks noGrp="1"/>
          </p:cNvSpPr>
          <p:nvPr>
            <p:ph type="sldNum" sz="quarter" idx="12"/>
          </p:nvPr>
        </p:nvSpPr>
        <p:spPr/>
        <p:txBody>
          <a:bodyPr/>
          <a:lstStyle/>
          <a:p>
            <a:fld id="{5FEC3FD5-3473-48A6-ACC3-911A05F5A112}" type="slidenum">
              <a:rPr lang="de-CH" smtClean="0"/>
              <a:pPr/>
              <a:t>12</a:t>
            </a:fld>
            <a:endParaRPr lang="de-CH" dirty="0"/>
          </a:p>
        </p:txBody>
      </p:sp>
      <p:sp>
        <p:nvSpPr>
          <p:cNvPr id="14" name="Datumsplatzhalter 13"/>
          <p:cNvSpPr>
            <a:spLocks noGrp="1"/>
          </p:cNvSpPr>
          <p:nvPr>
            <p:ph type="dt" sz="half" idx="2"/>
          </p:nvPr>
        </p:nvSpPr>
        <p:spPr/>
        <p:txBody>
          <a:bodyPr/>
          <a:lstStyle/>
          <a:p>
            <a:r>
              <a:rPr lang="de-CH" dirty="0" smtClean="0"/>
              <a:t>April </a:t>
            </a:r>
            <a:r>
              <a:rPr lang="de-CH" dirty="0"/>
              <a:t>2020</a:t>
            </a:r>
          </a:p>
        </p:txBody>
      </p:sp>
      <p:pic>
        <p:nvPicPr>
          <p:cNvPr id="6" name="Grafik 5">
            <a:extLst>
              <a:ext uri="{FF2B5EF4-FFF2-40B4-BE49-F238E27FC236}">
                <a16:creationId xmlns:a16="http://schemas.microsoft.com/office/drawing/2014/main" id="{E374F045-F0FF-43C7-90D7-12E9B8372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899519"/>
            <a:ext cx="2098552" cy="4087376"/>
          </a:xfrm>
          <a:prstGeom prst="rect">
            <a:avLst/>
          </a:prstGeom>
        </p:spPr>
      </p:pic>
      <p:pic>
        <p:nvPicPr>
          <p:cNvPr id="11" name="Inhaltsplatzhalter 10">
            <a:extLst>
              <a:ext uri="{FF2B5EF4-FFF2-40B4-BE49-F238E27FC236}">
                <a16:creationId xmlns:a16="http://schemas.microsoft.com/office/drawing/2014/main" id="{B9144836-BBF9-442F-AA6D-29E3F2CC680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31147" y="2492896"/>
            <a:ext cx="4401387" cy="2880320"/>
          </a:xfrm>
        </p:spPr>
      </p:pic>
    </p:spTree>
    <p:extLst>
      <p:ext uri="{BB962C8B-B14F-4D97-AF65-F5344CB8AC3E}">
        <p14:creationId xmlns:p14="http://schemas.microsoft.com/office/powerpoint/2010/main" val="50231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25BF8D4-523E-445F-B53A-941CBA68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899519"/>
            <a:ext cx="2098552" cy="4087376"/>
          </a:xfrm>
          <a:prstGeom prst="rect">
            <a:avLst/>
          </a:prstGeom>
        </p:spPr>
      </p:pic>
      <p:sp>
        <p:nvSpPr>
          <p:cNvPr id="15" name="Titel 14"/>
          <p:cNvSpPr>
            <a:spLocks noGrp="1"/>
          </p:cNvSpPr>
          <p:nvPr>
            <p:ph type="title"/>
          </p:nvPr>
        </p:nvSpPr>
        <p:spPr/>
        <p:txBody>
          <a:bodyPr/>
          <a:lstStyle/>
          <a:p>
            <a:r>
              <a:rPr lang="de-CH" dirty="0"/>
              <a:t>Der goldene Weg (Open Access, Erstveröffentlichung)</a:t>
            </a:r>
          </a:p>
        </p:txBody>
      </p:sp>
      <p:sp>
        <p:nvSpPr>
          <p:cNvPr id="7" name="Foliennummernplatzhalter 6"/>
          <p:cNvSpPr>
            <a:spLocks noGrp="1"/>
          </p:cNvSpPr>
          <p:nvPr>
            <p:ph type="sldNum" sz="quarter" idx="12"/>
          </p:nvPr>
        </p:nvSpPr>
        <p:spPr/>
        <p:txBody>
          <a:bodyPr/>
          <a:lstStyle/>
          <a:p>
            <a:fld id="{5FEC3FD5-3473-48A6-ACC3-911A05F5A112}" type="slidenum">
              <a:rPr lang="de-CH" smtClean="0"/>
              <a:pPr/>
              <a:t>13</a:t>
            </a:fld>
            <a:endParaRPr lang="de-CH" dirty="0"/>
          </a:p>
        </p:txBody>
      </p:sp>
      <p:sp>
        <p:nvSpPr>
          <p:cNvPr id="14" name="Datumsplatzhalter 13"/>
          <p:cNvSpPr>
            <a:spLocks noGrp="1"/>
          </p:cNvSpPr>
          <p:nvPr>
            <p:ph type="dt" sz="half" idx="2"/>
          </p:nvPr>
        </p:nvSpPr>
        <p:spPr/>
        <p:txBody>
          <a:bodyPr/>
          <a:lstStyle/>
          <a:p>
            <a:r>
              <a:rPr lang="de-CH" dirty="0" smtClean="0"/>
              <a:t>April </a:t>
            </a:r>
            <a:r>
              <a:rPr lang="de-CH" dirty="0"/>
              <a:t>2020</a:t>
            </a:r>
          </a:p>
        </p:txBody>
      </p:sp>
      <p:pic>
        <p:nvPicPr>
          <p:cNvPr id="3" name="Grafik 2">
            <a:extLst>
              <a:ext uri="{FF2B5EF4-FFF2-40B4-BE49-F238E27FC236}">
                <a16:creationId xmlns:a16="http://schemas.microsoft.com/office/drawing/2014/main" id="{F38D3ECD-D01C-4ACA-8EDB-0B7F24DA8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253" y="2412575"/>
            <a:ext cx="4365174" cy="2805058"/>
          </a:xfrm>
          <a:prstGeom prst="rect">
            <a:avLst/>
          </a:prstGeom>
        </p:spPr>
      </p:pic>
    </p:spTree>
    <p:extLst>
      <p:ext uri="{BB962C8B-B14F-4D97-AF65-F5344CB8AC3E}">
        <p14:creationId xmlns:p14="http://schemas.microsoft.com/office/powerpoint/2010/main" val="249014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Zukunftsweisende Publikationskultur</a:t>
            </a:r>
            <a:endParaRPr lang="de-CH" b="0" dirty="0"/>
          </a:p>
        </p:txBody>
      </p:sp>
      <p:sp>
        <p:nvSpPr>
          <p:cNvPr id="3" name="Textplatzhalter 2"/>
          <p:cNvSpPr>
            <a:spLocks noGrp="1"/>
          </p:cNvSpPr>
          <p:nvPr>
            <p:ph type="body" idx="1"/>
          </p:nvPr>
        </p:nvSpPr>
        <p:spPr/>
        <p:txBody>
          <a:bodyPr/>
          <a:lstStyle/>
          <a:p>
            <a:r>
              <a:rPr lang="de-CH" dirty="0"/>
              <a:t>04</a:t>
            </a:r>
          </a:p>
        </p:txBody>
      </p:sp>
    </p:spTree>
    <p:extLst>
      <p:ext uri="{BB962C8B-B14F-4D97-AF65-F5344CB8AC3E}">
        <p14:creationId xmlns:p14="http://schemas.microsoft.com/office/powerpoint/2010/main" val="40680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CH" dirty="0"/>
              <a:t>Zukunftsweisende Publikationskultur</a:t>
            </a:r>
          </a:p>
        </p:txBody>
      </p:sp>
      <p:sp>
        <p:nvSpPr>
          <p:cNvPr id="16" name="Inhaltsplatzhalter 15"/>
          <p:cNvSpPr>
            <a:spLocks noGrp="1"/>
          </p:cNvSpPr>
          <p:nvPr>
            <p:ph idx="1"/>
          </p:nvPr>
        </p:nvSpPr>
        <p:spPr/>
        <p:txBody>
          <a:bodyPr/>
          <a:lstStyle/>
          <a:p>
            <a:r>
              <a:rPr lang="de-CH" b="1" dirty="0"/>
              <a:t>Open Access – die zukunftsweisende Publikationskultur</a:t>
            </a:r>
          </a:p>
          <a:p>
            <a:r>
              <a:rPr lang="de-CH" b="1" dirty="0"/>
              <a:t>in der Schweiz und international</a:t>
            </a:r>
          </a:p>
          <a:p>
            <a:endParaRPr lang="de-CH" b="1" dirty="0"/>
          </a:p>
          <a:p>
            <a:pPr marL="285750" indent="-285750">
              <a:buFont typeface="Arial" panose="020B0604020202020204" pitchFamily="34" charset="0"/>
              <a:buChar char="•"/>
            </a:pPr>
            <a:r>
              <a:rPr lang="de-CH" dirty="0"/>
              <a:t>Der freie Zugang zu öffentlich finanzierten Forschungsergebnissen verbessert die Informationsversorgung der Öffentlichkeit, erhöht die Sichtbarkeit von Publikationen und unterstützt weltweit die interdisziplinäre Zusammenarbeit</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a:t>Der Schweizerische Nationalfonds (SNF) und </a:t>
            </a:r>
            <a:r>
              <a:rPr lang="de-CH" dirty="0" err="1"/>
              <a:t>swissuniversities</a:t>
            </a:r>
            <a:r>
              <a:rPr lang="de-CH" dirty="0"/>
              <a:t> fördern Open Access  </a:t>
            </a:r>
            <a:endParaRPr lang="de-CH" b="1" dirty="0">
              <a:solidFill>
                <a:srgbClr val="FF0000"/>
              </a:solidFill>
            </a:endParaRPr>
          </a:p>
        </p:txBody>
      </p:sp>
      <p:sp>
        <p:nvSpPr>
          <p:cNvPr id="7" name="Foliennummernplatzhalter 6"/>
          <p:cNvSpPr>
            <a:spLocks noGrp="1"/>
          </p:cNvSpPr>
          <p:nvPr>
            <p:ph type="sldNum" sz="quarter" idx="12"/>
          </p:nvPr>
        </p:nvSpPr>
        <p:spPr/>
        <p:txBody>
          <a:bodyPr/>
          <a:lstStyle/>
          <a:p>
            <a:fld id="{5FEC3FD5-3473-48A6-ACC3-911A05F5A112}" type="slidenum">
              <a:rPr lang="de-CH" smtClean="0"/>
              <a:pPr/>
              <a:t>15</a:t>
            </a:fld>
            <a:endParaRPr lang="de-CH" dirty="0"/>
          </a:p>
        </p:txBody>
      </p:sp>
      <p:sp>
        <p:nvSpPr>
          <p:cNvPr id="14" name="Datumsplatzhalter 13"/>
          <p:cNvSpPr>
            <a:spLocks noGrp="1"/>
          </p:cNvSpPr>
          <p:nvPr>
            <p:ph type="dt" sz="half" idx="2"/>
          </p:nvPr>
        </p:nvSpPr>
        <p:spPr/>
        <p:txBody>
          <a:bodyPr/>
          <a:lstStyle/>
          <a:p>
            <a:r>
              <a:rPr lang="de-CH" dirty="0" smtClean="0"/>
              <a:t>April </a:t>
            </a:r>
            <a:r>
              <a:rPr lang="de-CH" dirty="0"/>
              <a:t>2020</a:t>
            </a:r>
          </a:p>
        </p:txBody>
      </p:sp>
    </p:spTree>
    <p:extLst>
      <p:ext uri="{BB962C8B-B14F-4D97-AF65-F5344CB8AC3E}">
        <p14:creationId xmlns:p14="http://schemas.microsoft.com/office/powerpoint/2010/main" val="138975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5FEC3FD5-3473-48A6-ACC3-911A05F5A112}" type="slidenum">
              <a:rPr lang="de-CH" smtClean="0"/>
              <a:pPr/>
              <a:t>16</a:t>
            </a:fld>
            <a:endParaRPr lang="de-CH" dirty="0"/>
          </a:p>
        </p:txBody>
      </p:sp>
      <p:sp>
        <p:nvSpPr>
          <p:cNvPr id="14" name="Datumsplatzhalter 13"/>
          <p:cNvSpPr>
            <a:spLocks noGrp="1"/>
          </p:cNvSpPr>
          <p:nvPr>
            <p:ph type="dt" sz="half" idx="2"/>
          </p:nvPr>
        </p:nvSpPr>
        <p:spPr/>
        <p:txBody>
          <a:bodyPr/>
          <a:lstStyle/>
          <a:p>
            <a:r>
              <a:rPr lang="de-CH" dirty="0" smtClean="0"/>
              <a:t>April </a:t>
            </a:r>
            <a:r>
              <a:rPr lang="de-CH" dirty="0"/>
              <a:t>2020</a:t>
            </a:r>
          </a:p>
        </p:txBody>
      </p:sp>
      <p:pic>
        <p:nvPicPr>
          <p:cNvPr id="5" name="Inhaltsplatzhalter 4">
            <a:extLst>
              <a:ext uri="{FF2B5EF4-FFF2-40B4-BE49-F238E27FC236}">
                <a16:creationId xmlns:a16="http://schemas.microsoft.com/office/drawing/2014/main" id="{7E63FA4E-543C-425C-9413-93A38D7CD9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367" y="1988840"/>
            <a:ext cx="8216421" cy="2664296"/>
          </a:xfrm>
        </p:spPr>
      </p:pic>
    </p:spTree>
    <p:extLst>
      <p:ext uri="{BB962C8B-B14F-4D97-AF65-F5344CB8AC3E}">
        <p14:creationId xmlns:p14="http://schemas.microsoft.com/office/powerpoint/2010/main" val="266835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Herzlichen Dank für Ihre Aufmerksamkeit</a:t>
            </a:r>
            <a:endParaRPr lang="de-CH" b="0" dirty="0"/>
          </a:p>
        </p:txBody>
      </p:sp>
      <p:pic>
        <p:nvPicPr>
          <p:cNvPr id="4" name="Grafik 3">
            <a:extLst>
              <a:ext uri="{FF2B5EF4-FFF2-40B4-BE49-F238E27FC236}">
                <a16:creationId xmlns:a16="http://schemas.microsoft.com/office/drawing/2014/main" id="{E4CFC86B-ACC3-491E-BAA2-384D4B2A89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805" y="5661248"/>
            <a:ext cx="2357893" cy="772828"/>
          </a:xfrm>
          <a:prstGeom prst="rect">
            <a:avLst/>
          </a:prstGeom>
        </p:spPr>
      </p:pic>
    </p:spTree>
    <p:extLst>
      <p:ext uri="{BB962C8B-B14F-4D97-AF65-F5344CB8AC3E}">
        <p14:creationId xmlns:p14="http://schemas.microsoft.com/office/powerpoint/2010/main" val="295286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31800" y="990604"/>
            <a:ext cx="8281988" cy="5148259"/>
          </a:xfrm>
        </p:spPr>
        <p:txBody>
          <a:bodyPr/>
          <a:lstStyle/>
          <a:p>
            <a:pPr>
              <a:tabLst>
                <a:tab pos="396000" algn="l"/>
              </a:tabLst>
            </a:pPr>
            <a:r>
              <a:rPr lang="de-CH" dirty="0"/>
              <a:t>01	Open Access </a:t>
            </a:r>
            <a:br>
              <a:rPr lang="de-CH" dirty="0"/>
            </a:br>
            <a:r>
              <a:rPr lang="de-CH" dirty="0"/>
              <a:t>	</a:t>
            </a:r>
            <a:r>
              <a:rPr lang="de-CH" b="0" dirty="0"/>
              <a:t>Wissenschaftliche Publikation im 21. Jahrhundert</a:t>
            </a:r>
            <a:r>
              <a:rPr lang="de-CH" dirty="0"/>
              <a:t/>
            </a:r>
            <a:br>
              <a:rPr lang="de-CH" dirty="0"/>
            </a:br>
            <a:r>
              <a:rPr lang="de-CH" dirty="0"/>
              <a:t/>
            </a:r>
            <a:br>
              <a:rPr lang="de-CH" dirty="0"/>
            </a:br>
            <a:r>
              <a:rPr lang="de-CH" dirty="0"/>
              <a:t>02	Ein Gewinn für uns alle</a:t>
            </a:r>
            <a:br>
              <a:rPr lang="de-CH" dirty="0"/>
            </a:br>
            <a:r>
              <a:rPr lang="de-CH" b="0" dirty="0"/>
              <a:t>	</a:t>
            </a:r>
            <a:r>
              <a:rPr lang="de-CH" dirty="0"/>
              <a:t/>
            </a:r>
            <a:br>
              <a:rPr lang="de-CH" dirty="0"/>
            </a:br>
            <a:r>
              <a:rPr lang="de-CH" dirty="0"/>
              <a:t>03	Wissenschaftliche Artikel veröffentlichen</a:t>
            </a:r>
            <a:br>
              <a:rPr lang="de-CH" dirty="0"/>
            </a:br>
            <a:r>
              <a:rPr lang="de-CH" dirty="0"/>
              <a:t/>
            </a:r>
            <a:br>
              <a:rPr lang="de-CH" dirty="0"/>
            </a:br>
            <a:r>
              <a:rPr lang="de-CH" dirty="0"/>
              <a:t>04	Zukunftsweisende Publikationskultur</a:t>
            </a:r>
            <a:br>
              <a:rPr lang="de-CH" dirty="0"/>
            </a:br>
            <a:endParaRPr lang="de-CH" b="0" dirty="0"/>
          </a:p>
        </p:txBody>
      </p:sp>
      <p:sp>
        <p:nvSpPr>
          <p:cNvPr id="9" name="Foliennummernplatzhalter 8"/>
          <p:cNvSpPr>
            <a:spLocks noGrp="1"/>
          </p:cNvSpPr>
          <p:nvPr>
            <p:ph type="sldNum" sz="quarter" idx="12"/>
          </p:nvPr>
        </p:nvSpPr>
        <p:spPr/>
        <p:txBody>
          <a:bodyPr/>
          <a:lstStyle/>
          <a:p>
            <a:fld id="{5FEC3FD5-3473-48A6-ACC3-911A05F5A112}" type="slidenum">
              <a:rPr lang="de-CH" smtClean="0"/>
              <a:pPr/>
              <a:t>2</a:t>
            </a:fld>
            <a:endParaRPr lang="de-CH" dirty="0"/>
          </a:p>
        </p:txBody>
      </p:sp>
      <p:sp>
        <p:nvSpPr>
          <p:cNvPr id="10" name="Datumsplatzhalter 9"/>
          <p:cNvSpPr>
            <a:spLocks noGrp="1"/>
          </p:cNvSpPr>
          <p:nvPr>
            <p:ph type="dt" sz="half" idx="2"/>
          </p:nvPr>
        </p:nvSpPr>
        <p:spPr>
          <a:xfrm>
            <a:off x="1789878" y="6511636"/>
            <a:ext cx="4654329" cy="204457"/>
          </a:xfrm>
        </p:spPr>
        <p:txBody>
          <a:bodyPr/>
          <a:lstStyle/>
          <a:p>
            <a:r>
              <a:rPr lang="de-CH" dirty="0" smtClean="0"/>
              <a:t>April </a:t>
            </a:r>
            <a:r>
              <a:rPr lang="de-CH" dirty="0"/>
              <a:t>2020</a:t>
            </a:r>
          </a:p>
        </p:txBody>
      </p:sp>
    </p:spTree>
    <p:extLst>
      <p:ext uri="{BB962C8B-B14F-4D97-AF65-F5344CB8AC3E}">
        <p14:creationId xmlns:p14="http://schemas.microsoft.com/office/powerpoint/2010/main" val="29675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4436C07-78A0-4445-882D-C653F139F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el 1"/>
          <p:cNvSpPr>
            <a:spLocks noGrp="1"/>
          </p:cNvSpPr>
          <p:nvPr>
            <p:ph type="ctrTitle"/>
          </p:nvPr>
        </p:nvSpPr>
        <p:spPr>
          <a:xfrm>
            <a:off x="431800" y="1647654"/>
            <a:ext cx="4428232" cy="3077489"/>
          </a:xfrm>
        </p:spPr>
        <p:txBody>
          <a:bodyPr/>
          <a:lstStyle/>
          <a:p>
            <a:r>
              <a:rPr lang="de-CH" b="1" dirty="0"/>
              <a:t>Open Access </a:t>
            </a:r>
            <a:r>
              <a:rPr lang="de-CH" dirty="0"/>
              <a:t/>
            </a:r>
            <a:br>
              <a:rPr lang="de-CH" dirty="0"/>
            </a:br>
            <a:r>
              <a:rPr lang="de-CH" dirty="0"/>
              <a:t>Publikation im </a:t>
            </a:r>
            <a:br>
              <a:rPr lang="de-CH" dirty="0"/>
            </a:br>
            <a:r>
              <a:rPr lang="de-CH" dirty="0"/>
              <a:t>21. Jahrhundert</a:t>
            </a:r>
            <a:endParaRPr lang="de-CH" b="0" dirty="0"/>
          </a:p>
        </p:txBody>
      </p:sp>
      <p:sp>
        <p:nvSpPr>
          <p:cNvPr id="3" name="Textplatzhalter 2"/>
          <p:cNvSpPr>
            <a:spLocks noGrp="1"/>
          </p:cNvSpPr>
          <p:nvPr>
            <p:ph type="body" idx="1"/>
          </p:nvPr>
        </p:nvSpPr>
        <p:spPr/>
        <p:txBody>
          <a:bodyPr/>
          <a:lstStyle/>
          <a:p>
            <a:r>
              <a:rPr lang="de-CH" dirty="0"/>
              <a:t>01</a:t>
            </a:r>
          </a:p>
        </p:txBody>
      </p:sp>
    </p:spTree>
    <p:extLst>
      <p:ext uri="{BB962C8B-B14F-4D97-AF65-F5344CB8AC3E}">
        <p14:creationId xmlns:p14="http://schemas.microsoft.com/office/powerpoint/2010/main" val="218021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CH" dirty="0"/>
              <a:t>Wissenschaftliche Publikation im 21. Jahrhundert</a:t>
            </a:r>
          </a:p>
        </p:txBody>
      </p:sp>
      <p:sp>
        <p:nvSpPr>
          <p:cNvPr id="16" name="Inhaltsplatzhalter 15"/>
          <p:cNvSpPr>
            <a:spLocks noGrp="1"/>
          </p:cNvSpPr>
          <p:nvPr>
            <p:ph idx="1"/>
          </p:nvPr>
        </p:nvSpPr>
        <p:spPr/>
        <p:txBody>
          <a:bodyPr/>
          <a:lstStyle/>
          <a:p>
            <a:r>
              <a:rPr lang="de-CH" dirty="0"/>
              <a:t>Open Access hat zum Ziel, den Zugang zu Forschungsresultaten zu öffnen und das kollektive Wissen zu fördern. In der heutigen Zeit bietet die Digitalisierung ideale Voraussetzungen, um wissenschaftliche Erkenntnisse einem breiten Kreis von Interessenten zugänglich zu machen.</a:t>
            </a:r>
          </a:p>
          <a:p>
            <a:endParaRPr lang="de-CH" dirty="0"/>
          </a:p>
          <a:p>
            <a:r>
              <a:rPr lang="de-CH" b="1" dirty="0">
                <a:solidFill>
                  <a:srgbClr val="FF0000"/>
                </a:solidFill>
              </a:rPr>
              <a:t>Digital. Weltweit. Zugänglich.</a:t>
            </a:r>
          </a:p>
        </p:txBody>
      </p:sp>
      <p:sp>
        <p:nvSpPr>
          <p:cNvPr id="7" name="Foliennummernplatzhalter 6"/>
          <p:cNvSpPr>
            <a:spLocks noGrp="1"/>
          </p:cNvSpPr>
          <p:nvPr>
            <p:ph type="sldNum" sz="quarter" idx="12"/>
          </p:nvPr>
        </p:nvSpPr>
        <p:spPr/>
        <p:txBody>
          <a:bodyPr/>
          <a:lstStyle/>
          <a:p>
            <a:fld id="{5FEC3FD5-3473-48A6-ACC3-911A05F5A112}" type="slidenum">
              <a:rPr lang="de-CH" smtClean="0"/>
              <a:pPr/>
              <a:t>4</a:t>
            </a:fld>
            <a:endParaRPr lang="de-CH" dirty="0"/>
          </a:p>
        </p:txBody>
      </p:sp>
      <p:sp>
        <p:nvSpPr>
          <p:cNvPr id="14" name="Datumsplatzhalter 13"/>
          <p:cNvSpPr>
            <a:spLocks noGrp="1"/>
          </p:cNvSpPr>
          <p:nvPr>
            <p:ph type="dt" sz="half" idx="2"/>
          </p:nvPr>
        </p:nvSpPr>
        <p:spPr/>
        <p:txBody>
          <a:bodyPr/>
          <a:lstStyle/>
          <a:p>
            <a:r>
              <a:rPr lang="de-CH" dirty="0" smtClean="0"/>
              <a:t>April </a:t>
            </a:r>
            <a:r>
              <a:rPr lang="de-CH" dirty="0"/>
              <a:t>2020</a:t>
            </a:r>
          </a:p>
        </p:txBody>
      </p:sp>
    </p:spTree>
    <p:extLst>
      <p:ext uri="{BB962C8B-B14F-4D97-AF65-F5344CB8AC3E}">
        <p14:creationId xmlns:p14="http://schemas.microsoft.com/office/powerpoint/2010/main" val="69084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Ein Gewinn für uns alle</a:t>
            </a:r>
            <a:endParaRPr lang="de-CH" b="0" dirty="0"/>
          </a:p>
        </p:txBody>
      </p:sp>
      <p:sp>
        <p:nvSpPr>
          <p:cNvPr id="3" name="Textplatzhalter 2"/>
          <p:cNvSpPr>
            <a:spLocks noGrp="1"/>
          </p:cNvSpPr>
          <p:nvPr>
            <p:ph type="body" idx="1"/>
          </p:nvPr>
        </p:nvSpPr>
        <p:spPr/>
        <p:txBody>
          <a:bodyPr/>
          <a:lstStyle/>
          <a:p>
            <a:r>
              <a:rPr lang="de-CH" dirty="0"/>
              <a:t>02</a:t>
            </a:r>
          </a:p>
        </p:txBody>
      </p:sp>
    </p:spTree>
    <p:extLst>
      <p:ext uri="{BB962C8B-B14F-4D97-AF65-F5344CB8AC3E}">
        <p14:creationId xmlns:p14="http://schemas.microsoft.com/office/powerpoint/2010/main" val="73136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CH" b="0" dirty="0"/>
              <a:t>Open Access – schnell, einfach, transparent </a:t>
            </a:r>
            <a:endParaRPr lang="de-CH" dirty="0"/>
          </a:p>
        </p:txBody>
      </p:sp>
      <p:pic>
        <p:nvPicPr>
          <p:cNvPr id="3" name="Inhaltsplatzhalter 2">
            <a:extLst>
              <a:ext uri="{FF2B5EF4-FFF2-40B4-BE49-F238E27FC236}">
                <a16:creationId xmlns:a16="http://schemas.microsoft.com/office/drawing/2014/main" id="{D784F3EF-72A6-47BC-872E-23121F0691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616" y="1628800"/>
            <a:ext cx="6624736" cy="4617908"/>
          </a:xfrm>
        </p:spPr>
      </p:pic>
      <p:sp>
        <p:nvSpPr>
          <p:cNvPr id="7" name="Foliennummernplatzhalter 6"/>
          <p:cNvSpPr>
            <a:spLocks noGrp="1"/>
          </p:cNvSpPr>
          <p:nvPr>
            <p:ph type="sldNum" sz="quarter" idx="12"/>
          </p:nvPr>
        </p:nvSpPr>
        <p:spPr/>
        <p:txBody>
          <a:bodyPr/>
          <a:lstStyle/>
          <a:p>
            <a:fld id="{5FEC3FD5-3473-48A6-ACC3-911A05F5A112}" type="slidenum">
              <a:rPr lang="de-CH" smtClean="0"/>
              <a:pPr/>
              <a:t>6</a:t>
            </a:fld>
            <a:endParaRPr lang="de-CH" dirty="0"/>
          </a:p>
        </p:txBody>
      </p:sp>
      <p:sp>
        <p:nvSpPr>
          <p:cNvPr id="14" name="Datumsplatzhalter 13"/>
          <p:cNvSpPr>
            <a:spLocks noGrp="1"/>
          </p:cNvSpPr>
          <p:nvPr>
            <p:ph type="dt" sz="half" idx="2"/>
          </p:nvPr>
        </p:nvSpPr>
        <p:spPr/>
        <p:txBody>
          <a:bodyPr/>
          <a:lstStyle/>
          <a:p>
            <a:r>
              <a:rPr lang="de-CH" dirty="0" smtClean="0"/>
              <a:t>April </a:t>
            </a:r>
            <a:r>
              <a:rPr lang="de-CH" dirty="0"/>
              <a:t>2020</a:t>
            </a:r>
          </a:p>
        </p:txBody>
      </p:sp>
    </p:spTree>
    <p:extLst>
      <p:ext uri="{BB962C8B-B14F-4D97-AF65-F5344CB8AC3E}">
        <p14:creationId xmlns:p14="http://schemas.microsoft.com/office/powerpoint/2010/main" val="7662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CH" dirty="0"/>
              <a:t>Mehr Visibilität für Wissenschaftlerinnen und Wissenschaftler </a:t>
            </a:r>
          </a:p>
        </p:txBody>
      </p:sp>
      <p:sp>
        <p:nvSpPr>
          <p:cNvPr id="16" name="Inhaltsplatzhalter 15"/>
          <p:cNvSpPr>
            <a:spLocks noGrp="1"/>
          </p:cNvSpPr>
          <p:nvPr>
            <p:ph idx="1"/>
          </p:nvPr>
        </p:nvSpPr>
        <p:spPr/>
        <p:txBody>
          <a:bodyPr/>
          <a:lstStyle/>
          <a:p>
            <a:r>
              <a:rPr lang="de-CH" dirty="0"/>
              <a:t>Forschende können ihre wissenschaftlichen Erkenntnisse schneller und unkomplizierter verbreiten als bisher. Dadurch erhöht sich die Reichweite ihrer Publikationen. </a:t>
            </a:r>
          </a:p>
          <a:p>
            <a:endParaRPr lang="de-CH" dirty="0"/>
          </a:p>
          <a:p>
            <a:r>
              <a:rPr lang="de-CH" b="1" dirty="0"/>
              <a:t>Der Vorteil: </a:t>
            </a:r>
          </a:p>
          <a:p>
            <a:r>
              <a:rPr lang="de-CH" dirty="0"/>
              <a:t>Sie erlangen mit ihren Themen schneller die verdiente Aufmerksamkeit und Visibilität. Auf der anderen Seite profitieren auch sie vom </a:t>
            </a:r>
            <a:r>
              <a:rPr lang="de-CH" b="1" dirty="0"/>
              <a:t>weltweiten, sofortigen und unentgeltlichen Zugriff </a:t>
            </a:r>
            <a:r>
              <a:rPr lang="de-CH" dirty="0"/>
              <a:t>auf die Forschungsergebnisse ihrer Kolleginnen und Kollegen. </a:t>
            </a:r>
            <a:endParaRPr lang="de-CH" b="1" dirty="0">
              <a:solidFill>
                <a:srgbClr val="FF0000"/>
              </a:solidFill>
            </a:endParaRPr>
          </a:p>
        </p:txBody>
      </p:sp>
      <p:sp>
        <p:nvSpPr>
          <p:cNvPr id="7" name="Foliennummernplatzhalter 6"/>
          <p:cNvSpPr>
            <a:spLocks noGrp="1"/>
          </p:cNvSpPr>
          <p:nvPr>
            <p:ph type="sldNum" sz="quarter" idx="12"/>
          </p:nvPr>
        </p:nvSpPr>
        <p:spPr/>
        <p:txBody>
          <a:bodyPr/>
          <a:lstStyle/>
          <a:p>
            <a:fld id="{5FEC3FD5-3473-48A6-ACC3-911A05F5A112}" type="slidenum">
              <a:rPr lang="de-CH" smtClean="0"/>
              <a:pPr/>
              <a:t>7</a:t>
            </a:fld>
            <a:endParaRPr lang="de-CH" dirty="0"/>
          </a:p>
        </p:txBody>
      </p:sp>
      <p:sp>
        <p:nvSpPr>
          <p:cNvPr id="14" name="Datumsplatzhalter 13"/>
          <p:cNvSpPr>
            <a:spLocks noGrp="1"/>
          </p:cNvSpPr>
          <p:nvPr>
            <p:ph type="dt" sz="half" idx="2"/>
          </p:nvPr>
        </p:nvSpPr>
        <p:spPr/>
        <p:txBody>
          <a:bodyPr/>
          <a:lstStyle/>
          <a:p>
            <a:r>
              <a:rPr lang="de-CH" dirty="0" smtClean="0"/>
              <a:t>April </a:t>
            </a:r>
            <a:r>
              <a:rPr lang="de-CH" dirty="0"/>
              <a:t>2020</a:t>
            </a:r>
          </a:p>
        </p:txBody>
      </p:sp>
    </p:spTree>
    <p:extLst>
      <p:ext uri="{BB962C8B-B14F-4D97-AF65-F5344CB8AC3E}">
        <p14:creationId xmlns:p14="http://schemas.microsoft.com/office/powerpoint/2010/main" val="2322071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CH" dirty="0"/>
              <a:t>Vereinfachter Zugang zu Wissen für alle </a:t>
            </a:r>
          </a:p>
        </p:txBody>
      </p:sp>
      <p:sp>
        <p:nvSpPr>
          <p:cNvPr id="16" name="Inhaltsplatzhalter 15"/>
          <p:cNvSpPr>
            <a:spLocks noGrp="1"/>
          </p:cNvSpPr>
          <p:nvPr>
            <p:ph idx="1"/>
          </p:nvPr>
        </p:nvSpPr>
        <p:spPr/>
        <p:txBody>
          <a:bodyPr/>
          <a:lstStyle/>
          <a:p>
            <a:r>
              <a:rPr lang="de-CH" dirty="0"/>
              <a:t>Mit öffentlichen Geldern finanzierte Forschungsresultate sind grundsätzlich ein öffentliches Gut. Dieses soll allen Interessierten zur freien Verfügung stehen.</a:t>
            </a:r>
          </a:p>
          <a:p>
            <a:endParaRPr lang="de-CH" dirty="0"/>
          </a:p>
          <a:p>
            <a:r>
              <a:rPr lang="de-CH" dirty="0"/>
              <a:t>Tatsächlich können auch ausserhalb der Bildungs- und Forschungsbereiche alle die aktuellen Veröffentlichungen für ihre Bedürfnisse nutzen. </a:t>
            </a:r>
          </a:p>
          <a:p>
            <a:endParaRPr lang="de-CH" dirty="0"/>
          </a:p>
          <a:p>
            <a:r>
              <a:rPr lang="de-CH" dirty="0"/>
              <a:t>So kann Open Access dazu beitragen, die </a:t>
            </a:r>
            <a:r>
              <a:rPr lang="de-CH" b="1" dirty="0"/>
              <a:t>Innovationskraft</a:t>
            </a:r>
            <a:r>
              <a:rPr lang="de-CH" dirty="0"/>
              <a:t> und die Leistungsfähigkeit des </a:t>
            </a:r>
            <a:r>
              <a:rPr lang="de-CH" b="1" dirty="0"/>
              <a:t>Wirtschafts- und Forschungsplatzes Schweiz</a:t>
            </a:r>
            <a:r>
              <a:rPr lang="de-CH" dirty="0"/>
              <a:t> zu stärken.  </a:t>
            </a:r>
            <a:endParaRPr lang="de-CH" b="1" dirty="0">
              <a:solidFill>
                <a:srgbClr val="FF0000"/>
              </a:solidFill>
            </a:endParaRPr>
          </a:p>
        </p:txBody>
      </p:sp>
      <p:sp>
        <p:nvSpPr>
          <p:cNvPr id="7" name="Foliennummernplatzhalter 6"/>
          <p:cNvSpPr>
            <a:spLocks noGrp="1"/>
          </p:cNvSpPr>
          <p:nvPr>
            <p:ph type="sldNum" sz="quarter" idx="12"/>
          </p:nvPr>
        </p:nvSpPr>
        <p:spPr/>
        <p:txBody>
          <a:bodyPr/>
          <a:lstStyle/>
          <a:p>
            <a:fld id="{5FEC3FD5-3473-48A6-ACC3-911A05F5A112}" type="slidenum">
              <a:rPr lang="de-CH" smtClean="0"/>
              <a:pPr/>
              <a:t>8</a:t>
            </a:fld>
            <a:endParaRPr lang="de-CH" dirty="0"/>
          </a:p>
        </p:txBody>
      </p:sp>
      <p:sp>
        <p:nvSpPr>
          <p:cNvPr id="14" name="Datumsplatzhalter 13"/>
          <p:cNvSpPr>
            <a:spLocks noGrp="1"/>
          </p:cNvSpPr>
          <p:nvPr>
            <p:ph type="dt" sz="half" idx="2"/>
          </p:nvPr>
        </p:nvSpPr>
        <p:spPr/>
        <p:txBody>
          <a:bodyPr/>
          <a:lstStyle/>
          <a:p>
            <a:r>
              <a:rPr lang="de-CH" dirty="0" smtClean="0"/>
              <a:t>April </a:t>
            </a:r>
            <a:r>
              <a:rPr lang="de-CH" dirty="0"/>
              <a:t>2020</a:t>
            </a:r>
          </a:p>
        </p:txBody>
      </p:sp>
    </p:spTree>
    <p:extLst>
      <p:ext uri="{BB962C8B-B14F-4D97-AF65-F5344CB8AC3E}">
        <p14:creationId xmlns:p14="http://schemas.microsoft.com/office/powerpoint/2010/main" val="379431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CH" dirty="0"/>
              <a:t>Neue Geschäftsmodelle für Partner </a:t>
            </a:r>
          </a:p>
        </p:txBody>
      </p:sp>
      <p:sp>
        <p:nvSpPr>
          <p:cNvPr id="16" name="Inhaltsplatzhalter 15"/>
          <p:cNvSpPr>
            <a:spLocks noGrp="1"/>
          </p:cNvSpPr>
          <p:nvPr>
            <p:ph idx="1"/>
          </p:nvPr>
        </p:nvSpPr>
        <p:spPr/>
        <p:txBody>
          <a:bodyPr/>
          <a:lstStyle/>
          <a:p>
            <a:r>
              <a:rPr lang="de-CH" b="1" dirty="0"/>
              <a:t>Klarer, einfacher, transparenter: </a:t>
            </a:r>
          </a:p>
          <a:p>
            <a:r>
              <a:rPr lang="de-CH" dirty="0"/>
              <a:t>Open Access ist ein Paradigmenwechsel im etablierten System des wissenschaftlichen Publizierens. Wer als Partner (z. B. als wissenschaftlicher Verlag oder als Zeitschrift) den beschleunigten digitalen Informationsaustausch unterstützt, macht sich zum Teil der Erfolgsstrategie.  </a:t>
            </a:r>
            <a:endParaRPr lang="de-CH" b="1" dirty="0">
              <a:solidFill>
                <a:srgbClr val="FF0000"/>
              </a:solidFill>
            </a:endParaRPr>
          </a:p>
        </p:txBody>
      </p:sp>
      <p:sp>
        <p:nvSpPr>
          <p:cNvPr id="7" name="Foliennummernplatzhalter 6"/>
          <p:cNvSpPr>
            <a:spLocks noGrp="1"/>
          </p:cNvSpPr>
          <p:nvPr>
            <p:ph type="sldNum" sz="quarter" idx="12"/>
          </p:nvPr>
        </p:nvSpPr>
        <p:spPr/>
        <p:txBody>
          <a:bodyPr/>
          <a:lstStyle/>
          <a:p>
            <a:fld id="{5FEC3FD5-3473-48A6-ACC3-911A05F5A112}" type="slidenum">
              <a:rPr lang="de-CH" smtClean="0"/>
              <a:pPr/>
              <a:t>9</a:t>
            </a:fld>
            <a:endParaRPr lang="de-CH" dirty="0"/>
          </a:p>
        </p:txBody>
      </p:sp>
      <p:sp>
        <p:nvSpPr>
          <p:cNvPr id="14" name="Datumsplatzhalter 13"/>
          <p:cNvSpPr>
            <a:spLocks noGrp="1"/>
          </p:cNvSpPr>
          <p:nvPr>
            <p:ph type="dt" sz="half" idx="2"/>
          </p:nvPr>
        </p:nvSpPr>
        <p:spPr/>
        <p:txBody>
          <a:bodyPr/>
          <a:lstStyle/>
          <a:p>
            <a:r>
              <a:rPr lang="de-CH" dirty="0" smtClean="0"/>
              <a:t>April </a:t>
            </a:r>
            <a:r>
              <a:rPr lang="de-CH" dirty="0"/>
              <a:t>2020</a:t>
            </a:r>
          </a:p>
        </p:txBody>
      </p:sp>
    </p:spTree>
    <p:extLst>
      <p:ext uri="{BB962C8B-B14F-4D97-AF65-F5344CB8AC3E}">
        <p14:creationId xmlns:p14="http://schemas.microsoft.com/office/powerpoint/2010/main" val="2917827823"/>
      </p:ext>
    </p:extLst>
  </p:cSld>
  <p:clrMapOvr>
    <a:masterClrMapping/>
  </p:clrMapOvr>
</p:sld>
</file>

<file path=ppt/theme/theme1.xml><?xml version="1.0" encoding="utf-8"?>
<a:theme xmlns:a="http://schemas.openxmlformats.org/drawingml/2006/main" name="SWU_PPT_v3">
  <a:themeElements>
    <a:clrScheme name="SwissUniversitites">
      <a:dk1>
        <a:sysClr val="windowText" lastClr="000000"/>
      </a:dk1>
      <a:lt1>
        <a:sysClr val="window" lastClr="FFFFFF"/>
      </a:lt1>
      <a:dk2>
        <a:srgbClr val="000000"/>
      </a:dk2>
      <a:lt2>
        <a:srgbClr val="FFFFFF"/>
      </a:lt2>
      <a:accent1>
        <a:srgbClr val="FF1A27"/>
      </a:accent1>
      <a:accent2>
        <a:srgbClr val="961A27"/>
      </a:accent2>
      <a:accent3>
        <a:srgbClr val="FFFFFF"/>
      </a:accent3>
      <a:accent4>
        <a:srgbClr val="FFFFFF"/>
      </a:accent4>
      <a:accent5>
        <a:srgbClr val="FFFFFF"/>
      </a:accent5>
      <a:accent6>
        <a:srgbClr val="FFFFFF"/>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SWU_Präsentation_de</Template>
  <TotalTime>0</TotalTime>
  <Words>424</Words>
  <Application>Microsoft Office PowerPoint</Application>
  <PresentationFormat>Bildschirmpräsentation (4:3)</PresentationFormat>
  <Paragraphs>87</Paragraphs>
  <Slides>17</Slides>
  <Notes>16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17</vt:i4>
      </vt:variant>
    </vt:vector>
  </HeadingPairs>
  <TitlesOfParts>
    <vt:vector size="20" baseType="lpstr">
      <vt:lpstr>Arial</vt:lpstr>
      <vt:lpstr>Calibri</vt:lpstr>
      <vt:lpstr>SWU_PPT_v3</vt:lpstr>
      <vt:lpstr>PowerPoint-Präsentation</vt:lpstr>
      <vt:lpstr>01 Open Access   Wissenschaftliche Publikation im 21. Jahrhundert  02 Ein Gewinn für uns alle   03 Wissenschaftliche Artikel veröffentlichen  04 Zukunftsweisende Publikationskultur </vt:lpstr>
      <vt:lpstr>Open Access  Publikation im  21. Jahrhundert</vt:lpstr>
      <vt:lpstr>Wissenschaftliche Publikation im 21. Jahrhundert</vt:lpstr>
      <vt:lpstr>Ein Gewinn für uns alle</vt:lpstr>
      <vt:lpstr>Open Access – schnell, einfach, transparent </vt:lpstr>
      <vt:lpstr>Mehr Visibilität für Wissenschaftlerinnen und Wissenschaftler </vt:lpstr>
      <vt:lpstr>Vereinfachter Zugang zu Wissen für alle </vt:lpstr>
      <vt:lpstr>Neue Geschäftsmodelle für Partner </vt:lpstr>
      <vt:lpstr>Wissenschaftliche Artikel veröffentlichen</vt:lpstr>
      <vt:lpstr>Open Access – gewusst wie</vt:lpstr>
      <vt:lpstr>Der grüne Weg (Open Access, Zweitveröffentlichung)</vt:lpstr>
      <vt:lpstr>Der goldene Weg (Open Access, Erstveröffentlichung)</vt:lpstr>
      <vt:lpstr>Zukunftsweisende Publikationskultur</vt:lpstr>
      <vt:lpstr>Zukunftsweisende Publikationskultur</vt:lpstr>
      <vt:lpstr>PowerPoint-Präsentation</vt:lpstr>
      <vt:lpstr>Herzlichen Dank für Ihre Aufmerksamkeit</vt:lpstr>
    </vt:vector>
  </TitlesOfParts>
  <Company>falli-it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Charlotte</dc:creator>
  <cp:lastModifiedBy>Anisa Graf</cp:lastModifiedBy>
  <cp:revision>229</cp:revision>
  <cp:lastPrinted>2020-01-22T15:06:10Z</cp:lastPrinted>
  <dcterms:created xsi:type="dcterms:W3CDTF">2019-12-23T19:18:59Z</dcterms:created>
  <dcterms:modified xsi:type="dcterms:W3CDTF">2020-04-29T11:37:03Z</dcterms:modified>
</cp:coreProperties>
</file>