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83" r:id="rId2"/>
    <p:sldId id="259" r:id="rId3"/>
    <p:sldId id="257" r:id="rId4"/>
    <p:sldId id="293" r:id="rId5"/>
    <p:sldId id="384" r:id="rId6"/>
    <p:sldId id="385" r:id="rId7"/>
    <p:sldId id="386" r:id="rId8"/>
    <p:sldId id="387" r:id="rId9"/>
    <p:sldId id="388" r:id="rId10"/>
    <p:sldId id="264" r:id="rId11"/>
    <p:sldId id="390" r:id="rId12"/>
    <p:sldId id="391" r:id="rId13"/>
    <p:sldId id="392" r:id="rId14"/>
    <p:sldId id="393" r:id="rId15"/>
    <p:sldId id="397" r:id="rId16"/>
    <p:sldId id="396" r:id="rId17"/>
    <p:sldId id="389" r:id="rId18"/>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p15:clr>
            <a:srgbClr val="A4A3A4"/>
          </p15:clr>
        </p15:guide>
        <p15:guide id="2" orient="horz" pos="651">
          <p15:clr>
            <a:srgbClr val="A4A3A4"/>
          </p15:clr>
        </p15:guide>
        <p15:guide id="3" orient="horz" pos="3867">
          <p15:clr>
            <a:srgbClr val="A4A3A4"/>
          </p15:clr>
        </p15:guide>
        <p15:guide id="4" orient="horz" pos="1772" userDrawn="1">
          <p15:clr>
            <a:srgbClr val="A4A3A4"/>
          </p15:clr>
        </p15:guide>
        <p15:guide id="5" orient="horz" pos="4191">
          <p15:clr>
            <a:srgbClr val="A4A3A4"/>
          </p15:clr>
        </p15:guide>
        <p15:guide id="6" pos="272">
          <p15:clr>
            <a:srgbClr val="A4A3A4"/>
          </p15:clr>
        </p15:guide>
        <p15:guide id="7" pos="2971">
          <p15:clr>
            <a:srgbClr val="A4A3A4"/>
          </p15:clr>
        </p15:guide>
        <p15:guide id="8" pos="5489">
          <p15:clr>
            <a:srgbClr val="A4A3A4"/>
          </p15:clr>
        </p15:guide>
        <p15:guide id="9" pos="27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0719"/>
    <a:srgbClr val="CCCCCC"/>
    <a:srgbClr val="686868"/>
    <a:srgbClr val="999999"/>
    <a:srgbClr val="666666"/>
    <a:srgbClr val="333333"/>
    <a:srgbClr val="000000"/>
    <a:srgbClr val="FFD1D4"/>
    <a:srgbClr val="FFA4A9"/>
    <a:srgbClr val="FF76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89199" autoAdjust="0"/>
  </p:normalViewPr>
  <p:slideViewPr>
    <p:cSldViewPr>
      <p:cViewPr varScale="1">
        <p:scale>
          <a:sx n="82" d="100"/>
          <a:sy n="82" d="100"/>
        </p:scale>
        <p:origin x="1658" y="75"/>
      </p:cViewPr>
      <p:guideLst>
        <p:guide orient="horz" pos="1117"/>
        <p:guide orient="horz" pos="651"/>
        <p:guide orient="horz" pos="3867"/>
        <p:guide orient="horz" pos="1772"/>
        <p:guide orient="horz" pos="4191"/>
        <p:guide pos="272"/>
        <p:guide pos="2971"/>
        <p:guide pos="5489"/>
        <p:guide pos="2789"/>
      </p:guideLst>
    </p:cSldViewPr>
  </p:slideViewPr>
  <p:notesTextViewPr>
    <p:cViewPr>
      <p:scale>
        <a:sx n="3" d="2"/>
        <a:sy n="3" d="2"/>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45D0F416-468D-4A62-A0A4-747B2CA98021}" type="datetimeFigureOut">
              <a:rPr lang="de-CH" smtClean="0"/>
              <a:pPr/>
              <a:t>29.04.2020</a:t>
            </a:fld>
            <a:endParaRPr lang="de-CH"/>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907CB01-0AF3-47A0-9268-848F28D3175F}" type="slidenum">
              <a:rPr lang="de-CH" smtClean="0"/>
              <a:pPr/>
              <a:t>‹Nr.›</a:t>
            </a:fld>
            <a:endParaRPr lang="de-CH"/>
          </a:p>
        </p:txBody>
      </p:sp>
    </p:spTree>
    <p:extLst>
      <p:ext uri="{BB962C8B-B14F-4D97-AF65-F5344CB8AC3E}">
        <p14:creationId xmlns:p14="http://schemas.microsoft.com/office/powerpoint/2010/main" val="2320040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907CB01-0AF3-47A0-9268-848F28D3175F}" type="slidenum">
              <a:rPr lang="de-CH" smtClean="0"/>
              <a:pPr/>
              <a:t>1</a:t>
            </a:fld>
            <a:endParaRPr lang="de-CH"/>
          </a:p>
        </p:txBody>
      </p:sp>
    </p:spTree>
    <p:extLst>
      <p:ext uri="{BB962C8B-B14F-4D97-AF65-F5344CB8AC3E}">
        <p14:creationId xmlns:p14="http://schemas.microsoft.com/office/powerpoint/2010/main" val="1162626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7CB01-0AF3-47A0-9268-848F28D3175F}" type="slidenum">
              <a:rPr lang="de-CH" smtClean="0"/>
              <a:pPr/>
              <a:t>11</a:t>
            </a:fld>
            <a:endParaRPr lang="de-CH"/>
          </a:p>
        </p:txBody>
      </p:sp>
    </p:spTree>
    <p:extLst>
      <p:ext uri="{BB962C8B-B14F-4D97-AF65-F5344CB8AC3E}">
        <p14:creationId xmlns:p14="http://schemas.microsoft.com/office/powerpoint/2010/main" val="3066082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7CB01-0AF3-47A0-9268-848F28D3175F}" type="slidenum">
              <a:rPr lang="de-CH" smtClean="0"/>
              <a:pPr/>
              <a:t>12</a:t>
            </a:fld>
            <a:endParaRPr lang="de-CH"/>
          </a:p>
        </p:txBody>
      </p:sp>
    </p:spTree>
    <p:extLst>
      <p:ext uri="{BB962C8B-B14F-4D97-AF65-F5344CB8AC3E}">
        <p14:creationId xmlns:p14="http://schemas.microsoft.com/office/powerpoint/2010/main" val="3895331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7CB01-0AF3-47A0-9268-848F28D3175F}" type="slidenum">
              <a:rPr lang="de-CH" smtClean="0"/>
              <a:pPr/>
              <a:t>13</a:t>
            </a:fld>
            <a:endParaRPr lang="de-CH"/>
          </a:p>
        </p:txBody>
      </p:sp>
    </p:spTree>
    <p:extLst>
      <p:ext uri="{BB962C8B-B14F-4D97-AF65-F5344CB8AC3E}">
        <p14:creationId xmlns:p14="http://schemas.microsoft.com/office/powerpoint/2010/main" val="2415761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7CB01-0AF3-47A0-9268-848F28D3175F}" type="slidenum">
              <a:rPr lang="de-CH" smtClean="0"/>
              <a:pPr/>
              <a:t>14</a:t>
            </a:fld>
            <a:endParaRPr lang="de-CH"/>
          </a:p>
        </p:txBody>
      </p:sp>
    </p:spTree>
    <p:extLst>
      <p:ext uri="{BB962C8B-B14F-4D97-AF65-F5344CB8AC3E}">
        <p14:creationId xmlns:p14="http://schemas.microsoft.com/office/powerpoint/2010/main" val="1361988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7CB01-0AF3-47A0-9268-848F28D3175F}" type="slidenum">
              <a:rPr lang="de-CH" smtClean="0"/>
              <a:pPr/>
              <a:t>15</a:t>
            </a:fld>
            <a:endParaRPr lang="de-CH"/>
          </a:p>
        </p:txBody>
      </p:sp>
    </p:spTree>
    <p:extLst>
      <p:ext uri="{BB962C8B-B14F-4D97-AF65-F5344CB8AC3E}">
        <p14:creationId xmlns:p14="http://schemas.microsoft.com/office/powerpoint/2010/main" val="2123379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7CB01-0AF3-47A0-9268-848F28D3175F}" type="slidenum">
              <a:rPr lang="de-CH" smtClean="0"/>
              <a:pPr/>
              <a:t>16</a:t>
            </a:fld>
            <a:endParaRPr lang="de-CH"/>
          </a:p>
        </p:txBody>
      </p:sp>
    </p:spTree>
    <p:extLst>
      <p:ext uri="{BB962C8B-B14F-4D97-AF65-F5344CB8AC3E}">
        <p14:creationId xmlns:p14="http://schemas.microsoft.com/office/powerpoint/2010/main" val="1479890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7CB01-0AF3-47A0-9268-848F28D3175F}" type="slidenum">
              <a:rPr lang="de-CH" smtClean="0"/>
              <a:pPr/>
              <a:t>17</a:t>
            </a:fld>
            <a:endParaRPr lang="de-CH"/>
          </a:p>
        </p:txBody>
      </p:sp>
    </p:spTree>
    <p:extLst>
      <p:ext uri="{BB962C8B-B14F-4D97-AF65-F5344CB8AC3E}">
        <p14:creationId xmlns:p14="http://schemas.microsoft.com/office/powerpoint/2010/main" val="3575628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7CB01-0AF3-47A0-9268-848F28D3175F}" type="slidenum">
              <a:rPr lang="de-CH" smtClean="0"/>
              <a:pPr/>
              <a:t>2</a:t>
            </a:fld>
            <a:endParaRPr lang="de-CH" dirty="0"/>
          </a:p>
        </p:txBody>
      </p:sp>
    </p:spTree>
    <p:extLst>
      <p:ext uri="{BB962C8B-B14F-4D97-AF65-F5344CB8AC3E}">
        <p14:creationId xmlns:p14="http://schemas.microsoft.com/office/powerpoint/2010/main" val="2021454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7CB01-0AF3-47A0-9268-848F28D3175F}" type="slidenum">
              <a:rPr lang="de-CH" smtClean="0"/>
              <a:pPr/>
              <a:t>3</a:t>
            </a:fld>
            <a:endParaRPr lang="de-CH"/>
          </a:p>
        </p:txBody>
      </p:sp>
    </p:spTree>
    <p:extLst>
      <p:ext uri="{BB962C8B-B14F-4D97-AF65-F5344CB8AC3E}">
        <p14:creationId xmlns:p14="http://schemas.microsoft.com/office/powerpoint/2010/main" val="2201142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7CB01-0AF3-47A0-9268-848F28D3175F}" type="slidenum">
              <a:rPr lang="de-CH" smtClean="0"/>
              <a:pPr/>
              <a:t>4</a:t>
            </a:fld>
            <a:endParaRPr lang="de-CH"/>
          </a:p>
        </p:txBody>
      </p:sp>
    </p:spTree>
    <p:extLst>
      <p:ext uri="{BB962C8B-B14F-4D97-AF65-F5344CB8AC3E}">
        <p14:creationId xmlns:p14="http://schemas.microsoft.com/office/powerpoint/2010/main" val="2777815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7CB01-0AF3-47A0-9268-848F28D3175F}" type="slidenum">
              <a:rPr lang="de-CH" smtClean="0"/>
              <a:pPr/>
              <a:t>5</a:t>
            </a:fld>
            <a:endParaRPr lang="de-CH"/>
          </a:p>
        </p:txBody>
      </p:sp>
    </p:spTree>
    <p:extLst>
      <p:ext uri="{BB962C8B-B14F-4D97-AF65-F5344CB8AC3E}">
        <p14:creationId xmlns:p14="http://schemas.microsoft.com/office/powerpoint/2010/main" val="1107084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7CB01-0AF3-47A0-9268-848F28D3175F}" type="slidenum">
              <a:rPr lang="de-CH" smtClean="0"/>
              <a:pPr/>
              <a:t>6</a:t>
            </a:fld>
            <a:endParaRPr lang="de-CH"/>
          </a:p>
        </p:txBody>
      </p:sp>
    </p:spTree>
    <p:extLst>
      <p:ext uri="{BB962C8B-B14F-4D97-AF65-F5344CB8AC3E}">
        <p14:creationId xmlns:p14="http://schemas.microsoft.com/office/powerpoint/2010/main" val="1721768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7CB01-0AF3-47A0-9268-848F28D3175F}" type="slidenum">
              <a:rPr lang="de-CH" smtClean="0"/>
              <a:pPr/>
              <a:t>7</a:t>
            </a:fld>
            <a:endParaRPr lang="de-CH"/>
          </a:p>
        </p:txBody>
      </p:sp>
    </p:spTree>
    <p:extLst>
      <p:ext uri="{BB962C8B-B14F-4D97-AF65-F5344CB8AC3E}">
        <p14:creationId xmlns:p14="http://schemas.microsoft.com/office/powerpoint/2010/main" val="1783375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7CB01-0AF3-47A0-9268-848F28D3175F}" type="slidenum">
              <a:rPr lang="de-CH" smtClean="0"/>
              <a:pPr/>
              <a:t>8</a:t>
            </a:fld>
            <a:endParaRPr lang="de-CH"/>
          </a:p>
        </p:txBody>
      </p:sp>
    </p:spTree>
    <p:extLst>
      <p:ext uri="{BB962C8B-B14F-4D97-AF65-F5344CB8AC3E}">
        <p14:creationId xmlns:p14="http://schemas.microsoft.com/office/powerpoint/2010/main" val="2434834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A907CB01-0AF3-47A0-9268-848F28D3175F}" type="slidenum">
              <a:rPr lang="de-CH" smtClean="0"/>
              <a:pPr/>
              <a:t>9</a:t>
            </a:fld>
            <a:endParaRPr lang="de-CH"/>
          </a:p>
        </p:txBody>
      </p:sp>
    </p:spTree>
    <p:extLst>
      <p:ext uri="{BB962C8B-B14F-4D97-AF65-F5344CB8AC3E}">
        <p14:creationId xmlns:p14="http://schemas.microsoft.com/office/powerpoint/2010/main" val="19508912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431800" y="2929705"/>
            <a:ext cx="8281988" cy="2803551"/>
          </a:xfrm>
        </p:spPr>
        <p:txBody>
          <a:bodyPr anchor="t" anchorCtr="0">
            <a:normAutofit/>
          </a:bodyPr>
          <a:lstStyle>
            <a:lvl1pPr>
              <a:lnSpc>
                <a:spcPct val="100000"/>
              </a:lnSpc>
              <a:spcAft>
                <a:spcPts val="600"/>
              </a:spcAft>
              <a:defRPr sz="4000" b="0" spc="40" baseline="0"/>
            </a:lvl1pPr>
          </a:lstStyle>
          <a:p>
            <a:r>
              <a:rPr lang="de-DE"/>
              <a:t>Mastertitelformat bearbeiten</a:t>
            </a:r>
            <a:endParaRPr lang="de-CH" dirty="0"/>
          </a:p>
        </p:txBody>
      </p:sp>
      <p:pic>
        <p:nvPicPr>
          <p:cNvPr id="1026" name="Picture 2" descr="X:\710180_Eclat - SWU\produktion\images\SWU_Logo_rot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1800" y="1033463"/>
            <a:ext cx="4500000" cy="5491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platzhalter 2"/>
          <p:cNvSpPr>
            <a:spLocks noGrp="1"/>
          </p:cNvSpPr>
          <p:nvPr>
            <p:ph type="body" idx="1"/>
          </p:nvPr>
        </p:nvSpPr>
        <p:spPr>
          <a:xfrm>
            <a:off x="431800" y="2523333"/>
            <a:ext cx="8281987" cy="245690"/>
          </a:xfrm>
        </p:spPr>
        <p:txBody>
          <a:bodyPr anchor="t" anchorCtr="0"/>
          <a:lstStyle>
            <a:lvl1pPr marL="0" indent="0">
              <a:lnSpc>
                <a:spcPct val="100000"/>
              </a:lnSpc>
              <a:spcBef>
                <a:spcPts val="0"/>
              </a:spcBef>
              <a:buNone/>
              <a:defRPr sz="125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3" name="Rechteck 2"/>
          <p:cNvSpPr/>
          <p:nvPr userDrawn="1"/>
        </p:nvSpPr>
        <p:spPr>
          <a:xfrm>
            <a:off x="0" y="0"/>
            <a:ext cx="9144000" cy="620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Rechteck 5"/>
          <p:cNvSpPr/>
          <p:nvPr userDrawn="1"/>
        </p:nvSpPr>
        <p:spPr>
          <a:xfrm>
            <a:off x="0" y="6381328"/>
            <a:ext cx="9144000" cy="476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672316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trenner Farbig">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31800" y="1647655"/>
            <a:ext cx="8281988" cy="1651424"/>
          </a:xfrm>
        </p:spPr>
        <p:txBody>
          <a:bodyPr anchor="t" anchorCtr="0">
            <a:noAutofit/>
          </a:bodyPr>
          <a:lstStyle>
            <a:lvl1pPr>
              <a:lnSpc>
                <a:spcPts val="4800"/>
              </a:lnSpc>
              <a:defRPr sz="4000" b="0">
                <a:solidFill>
                  <a:schemeClr val="bg2"/>
                </a:solidFill>
              </a:defRPr>
            </a:lvl1pPr>
          </a:lstStyle>
          <a:p>
            <a:r>
              <a:rPr lang="de-DE"/>
              <a:t>Mastertitelformat bearbeiten</a:t>
            </a:r>
            <a:endParaRPr lang="de-CH" dirty="0"/>
          </a:p>
        </p:txBody>
      </p:sp>
      <p:sp>
        <p:nvSpPr>
          <p:cNvPr id="12" name="Textplatzhalter 2"/>
          <p:cNvSpPr>
            <a:spLocks noGrp="1"/>
          </p:cNvSpPr>
          <p:nvPr>
            <p:ph type="body" idx="1"/>
          </p:nvPr>
        </p:nvSpPr>
        <p:spPr>
          <a:xfrm>
            <a:off x="431800" y="971204"/>
            <a:ext cx="8281987" cy="327014"/>
          </a:xfrm>
        </p:spPr>
        <p:txBody>
          <a:bodyPr anchor="t" anchorCtr="0"/>
          <a:lstStyle>
            <a:lvl1pPr marL="0" indent="0">
              <a:lnSpc>
                <a:spcPts val="2200"/>
              </a:lnSpc>
              <a:spcBef>
                <a:spcPts val="0"/>
              </a:spcBef>
              <a:buNone/>
              <a:defRPr sz="16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Rechteck 3"/>
          <p:cNvSpPr/>
          <p:nvPr userDrawn="1"/>
        </p:nvSpPr>
        <p:spPr>
          <a:xfrm>
            <a:off x="0" y="0"/>
            <a:ext cx="9144000" cy="620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Rechteck 4"/>
          <p:cNvSpPr/>
          <p:nvPr userDrawn="1"/>
        </p:nvSpPr>
        <p:spPr>
          <a:xfrm>
            <a:off x="0" y="6381328"/>
            <a:ext cx="9144000" cy="4766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061448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trenner SW">
    <p:spTree>
      <p:nvGrpSpPr>
        <p:cNvPr id="1" name=""/>
        <p:cNvGrpSpPr/>
        <p:nvPr/>
      </p:nvGrpSpPr>
      <p:grpSpPr>
        <a:xfrm>
          <a:off x="0" y="0"/>
          <a:ext cx="0" cy="0"/>
          <a:chOff x="0" y="0"/>
          <a:chExt cx="0" cy="0"/>
        </a:xfrm>
      </p:grpSpPr>
      <p:sp>
        <p:nvSpPr>
          <p:cNvPr id="2" name="Titel 1"/>
          <p:cNvSpPr>
            <a:spLocks noGrp="1"/>
          </p:cNvSpPr>
          <p:nvPr>
            <p:ph type="ctrTitle"/>
          </p:nvPr>
        </p:nvSpPr>
        <p:spPr>
          <a:xfrm>
            <a:off x="431800" y="1647655"/>
            <a:ext cx="8281988" cy="4491208"/>
          </a:xfrm>
        </p:spPr>
        <p:txBody>
          <a:bodyPr anchor="t" anchorCtr="0">
            <a:noAutofit/>
          </a:bodyPr>
          <a:lstStyle>
            <a:lvl1pPr>
              <a:lnSpc>
                <a:spcPts val="4800"/>
              </a:lnSpc>
              <a:defRPr sz="4000" b="0">
                <a:solidFill>
                  <a:schemeClr val="accent1"/>
                </a:solidFill>
              </a:defRPr>
            </a:lvl1pPr>
          </a:lstStyle>
          <a:p>
            <a:r>
              <a:rPr lang="de-DE"/>
              <a:t>Mastertitelformat bearbeiten</a:t>
            </a:r>
            <a:endParaRPr lang="de-CH" dirty="0"/>
          </a:p>
        </p:txBody>
      </p:sp>
      <p:sp>
        <p:nvSpPr>
          <p:cNvPr id="12" name="Textplatzhalter 2"/>
          <p:cNvSpPr>
            <a:spLocks noGrp="1"/>
          </p:cNvSpPr>
          <p:nvPr>
            <p:ph type="body" idx="1"/>
          </p:nvPr>
        </p:nvSpPr>
        <p:spPr>
          <a:xfrm>
            <a:off x="431800" y="971204"/>
            <a:ext cx="8281987" cy="327014"/>
          </a:xfrm>
        </p:spPr>
        <p:txBody>
          <a:bodyPr anchor="t" anchorCtr="0"/>
          <a:lstStyle>
            <a:lvl1pPr marL="0" indent="0">
              <a:lnSpc>
                <a:spcPts val="2200"/>
              </a:lnSpc>
              <a:spcBef>
                <a:spcPts val="0"/>
              </a:spcBef>
              <a:buNone/>
              <a:defRPr sz="16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Rechteck 3"/>
          <p:cNvSpPr/>
          <p:nvPr userDrawn="1"/>
        </p:nvSpPr>
        <p:spPr>
          <a:xfrm>
            <a:off x="0" y="0"/>
            <a:ext cx="9144000" cy="6206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Rechteck 4"/>
          <p:cNvSpPr/>
          <p:nvPr userDrawn="1"/>
        </p:nvSpPr>
        <p:spPr>
          <a:xfrm>
            <a:off x="0" y="6381328"/>
            <a:ext cx="9144000" cy="4766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648951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31800" y="990604"/>
            <a:ext cx="8281988" cy="384175"/>
          </a:xfrm>
        </p:spPr>
        <p:txBody>
          <a:bodyPr/>
          <a:lstStyle/>
          <a:p>
            <a:r>
              <a:rPr lang="de-DE" noProof="0"/>
              <a:t>Mastertitelformat bearbeiten</a:t>
            </a:r>
            <a:endParaRPr lang="de-CH" noProof="0"/>
          </a:p>
        </p:txBody>
      </p:sp>
      <p:sp>
        <p:nvSpPr>
          <p:cNvPr id="3" name="Inhaltsplatzhalter 2"/>
          <p:cNvSpPr>
            <a:spLocks noGrp="1"/>
          </p:cNvSpPr>
          <p:nvPr>
            <p:ph idx="1"/>
          </p:nvPr>
        </p:nvSpPr>
        <p:spPr>
          <a:xfrm>
            <a:off x="431800" y="1711332"/>
            <a:ext cx="8281988" cy="4365625"/>
          </a:xfrm>
        </p:spPr>
        <p:txBody>
          <a:bodyPr/>
          <a:lstStyle>
            <a:lvl1pPr marL="0" indent="0">
              <a:buNone/>
              <a:tabLst>
                <a:tab pos="396000" algn="l"/>
              </a:tabLst>
              <a:defRPr/>
            </a:lvl1pPr>
            <a:lvl2pPr marL="1116000" indent="-252000">
              <a:buFont typeface="+mj-lt"/>
              <a:buAutoNum type="alphaLcParenR"/>
              <a:defRPr/>
            </a:lvl2pPr>
            <a:lvl3pPr marL="1512000" indent="-180000">
              <a:lnSpc>
                <a:spcPts val="2200"/>
              </a:lnSpc>
              <a:buFont typeface="Arial" pitchFamily="34" charset="0"/>
              <a:buChar char="•"/>
              <a:defRPr sz="1600" baseline="0"/>
            </a:lvl3pPr>
          </a:lstStyle>
          <a:p>
            <a:pPr lvl="0"/>
            <a:r>
              <a:rPr lang="de-DE" noProof="0"/>
              <a:t>Mastertextformat bearbeiten</a:t>
            </a:r>
          </a:p>
          <a:p>
            <a:pPr lvl="1"/>
            <a:r>
              <a:rPr lang="de-DE" noProof="0"/>
              <a:t>Zweite Ebene</a:t>
            </a:r>
          </a:p>
          <a:p>
            <a:pPr lvl="2"/>
            <a:r>
              <a:rPr lang="de-DE" noProof="0"/>
              <a:t>Dritte Ebene</a:t>
            </a:r>
          </a:p>
          <a:p>
            <a:pPr lvl="3"/>
            <a:r>
              <a:rPr lang="de-DE" noProof="0"/>
              <a:t>Vierte Ebene</a:t>
            </a:r>
          </a:p>
        </p:txBody>
      </p:sp>
      <p:sp>
        <p:nvSpPr>
          <p:cNvPr id="6" name="Foliennummernplatzhalter 5"/>
          <p:cNvSpPr>
            <a:spLocks noGrp="1"/>
          </p:cNvSpPr>
          <p:nvPr>
            <p:ph type="sldNum" sz="quarter" idx="12"/>
          </p:nvPr>
        </p:nvSpPr>
        <p:spPr/>
        <p:txBody>
          <a:bodyPr/>
          <a:lstStyle>
            <a:lvl1pPr algn="r">
              <a:defRPr/>
            </a:lvl1pPr>
          </a:lstStyle>
          <a:p>
            <a:fld id="{5FEC3FD5-3473-48A6-ACC3-911A05F5A112}" type="slidenum">
              <a:rPr lang="de-CH" noProof="0" smtClean="0"/>
              <a:pPr/>
              <a:t>‹Nr.›</a:t>
            </a:fld>
            <a:endParaRPr lang="de-CH" noProof="0"/>
          </a:p>
        </p:txBody>
      </p:sp>
      <p:sp>
        <p:nvSpPr>
          <p:cNvPr id="11" name="Datumsplatzhalter 11"/>
          <p:cNvSpPr>
            <a:spLocks noGrp="1"/>
          </p:cNvSpPr>
          <p:nvPr>
            <p:ph type="dt" sz="half" idx="2"/>
          </p:nvPr>
        </p:nvSpPr>
        <p:spPr>
          <a:xfrm>
            <a:off x="1789878" y="6511636"/>
            <a:ext cx="4654329" cy="204457"/>
          </a:xfrm>
          <a:prstGeom prst="rect">
            <a:avLst/>
          </a:prstGeom>
        </p:spPr>
        <p:txBody>
          <a:bodyPr vert="horz" lIns="0" tIns="0" rIns="0" bIns="0" rtlCol="0" anchor="t" anchorCtr="0"/>
          <a:lstStyle>
            <a:lvl1pPr algn="l">
              <a:defRPr sz="1100">
                <a:solidFill>
                  <a:schemeClr val="tx1"/>
                </a:solidFill>
                <a:latin typeface="Arial" pitchFamily="34" charset="0"/>
                <a:cs typeface="Arial" pitchFamily="34" charset="0"/>
              </a:defRPr>
            </a:lvl1pPr>
          </a:lstStyle>
          <a:p>
            <a:r>
              <a:rPr lang="de-CH" dirty="0"/>
              <a:t>30. Avril 2020</a:t>
            </a:r>
          </a:p>
        </p:txBody>
      </p:sp>
    </p:spTree>
    <p:extLst>
      <p:ext uri="{BB962C8B-B14F-4D97-AF65-F5344CB8AC3E}">
        <p14:creationId xmlns:p14="http://schemas.microsoft.com/office/powerpoint/2010/main" val="3822066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azit">
    <p:spTree>
      <p:nvGrpSpPr>
        <p:cNvPr id="1" name=""/>
        <p:cNvGrpSpPr/>
        <p:nvPr/>
      </p:nvGrpSpPr>
      <p:grpSpPr>
        <a:xfrm>
          <a:off x="0" y="0"/>
          <a:ext cx="0" cy="0"/>
          <a:chOff x="0" y="0"/>
          <a:chExt cx="0" cy="0"/>
        </a:xfrm>
      </p:grpSpPr>
      <p:sp>
        <p:nvSpPr>
          <p:cNvPr id="2" name="Titel 1"/>
          <p:cNvSpPr>
            <a:spLocks noGrp="1"/>
          </p:cNvSpPr>
          <p:nvPr>
            <p:ph type="title"/>
          </p:nvPr>
        </p:nvSpPr>
        <p:spPr>
          <a:xfrm>
            <a:off x="431800" y="990604"/>
            <a:ext cx="8281988" cy="384175"/>
          </a:xfrm>
        </p:spPr>
        <p:txBody>
          <a:bodyPr/>
          <a:lstStyle/>
          <a:p>
            <a:r>
              <a:rPr lang="de-DE" noProof="0"/>
              <a:t>Mastertitelformat bearbeiten</a:t>
            </a:r>
            <a:endParaRPr lang="de-CH" noProof="0"/>
          </a:p>
        </p:txBody>
      </p:sp>
      <p:sp>
        <p:nvSpPr>
          <p:cNvPr id="3" name="Inhaltsplatzhalter 2"/>
          <p:cNvSpPr>
            <a:spLocks noGrp="1"/>
          </p:cNvSpPr>
          <p:nvPr>
            <p:ph idx="1"/>
          </p:nvPr>
        </p:nvSpPr>
        <p:spPr>
          <a:xfrm>
            <a:off x="431800" y="1711333"/>
            <a:ext cx="8281988" cy="1501644"/>
          </a:xfrm>
        </p:spPr>
        <p:txBody>
          <a:bodyPr/>
          <a:lstStyle>
            <a:lvl1pPr marL="0" indent="0">
              <a:buNone/>
              <a:tabLst>
                <a:tab pos="396000" algn="l"/>
              </a:tabLst>
              <a:defRPr/>
            </a:lvl1pPr>
            <a:lvl2pPr marL="1116000" indent="-252000">
              <a:buFont typeface="+mj-lt"/>
              <a:buAutoNum type="alphaLcParenR"/>
              <a:defRPr/>
            </a:lvl2pPr>
            <a:lvl3pPr marL="1512000" indent="-180000">
              <a:lnSpc>
                <a:spcPts val="2200"/>
              </a:lnSpc>
              <a:buFont typeface="Arial" pitchFamily="34" charset="0"/>
              <a:buChar char="•"/>
              <a:defRPr sz="1600" baseline="0"/>
            </a:lvl3pPr>
          </a:lstStyle>
          <a:p>
            <a:pPr lvl="0"/>
            <a:r>
              <a:rPr lang="de-DE" noProof="0"/>
              <a:t>Mastertextformat bearbeiten</a:t>
            </a:r>
          </a:p>
          <a:p>
            <a:pPr lvl="1"/>
            <a:r>
              <a:rPr lang="de-DE" noProof="0"/>
              <a:t>Zweite Ebene</a:t>
            </a:r>
          </a:p>
          <a:p>
            <a:pPr lvl="2"/>
            <a:r>
              <a:rPr lang="de-DE" noProof="0"/>
              <a:t>Dritte Ebene</a:t>
            </a:r>
          </a:p>
          <a:p>
            <a:pPr lvl="3"/>
            <a:r>
              <a:rPr lang="de-DE" noProof="0"/>
              <a:t>Vierte Ebene</a:t>
            </a:r>
          </a:p>
        </p:txBody>
      </p:sp>
      <p:sp>
        <p:nvSpPr>
          <p:cNvPr id="6" name="Foliennummernplatzhalter 5"/>
          <p:cNvSpPr>
            <a:spLocks noGrp="1"/>
          </p:cNvSpPr>
          <p:nvPr>
            <p:ph type="sldNum" sz="quarter" idx="12"/>
          </p:nvPr>
        </p:nvSpPr>
        <p:spPr/>
        <p:txBody>
          <a:bodyPr/>
          <a:lstStyle>
            <a:lvl1pPr algn="r">
              <a:defRPr/>
            </a:lvl1pPr>
          </a:lstStyle>
          <a:p>
            <a:fld id="{5FEC3FD5-3473-48A6-ACC3-911A05F5A112}" type="slidenum">
              <a:rPr lang="de-CH" noProof="0" smtClean="0"/>
              <a:pPr/>
              <a:t>‹Nr.›</a:t>
            </a:fld>
            <a:endParaRPr lang="de-CH" noProof="0"/>
          </a:p>
        </p:txBody>
      </p:sp>
      <p:sp>
        <p:nvSpPr>
          <p:cNvPr id="11" name="Datumsplatzhalter 11"/>
          <p:cNvSpPr>
            <a:spLocks noGrp="1"/>
          </p:cNvSpPr>
          <p:nvPr>
            <p:ph type="dt" sz="half" idx="2"/>
          </p:nvPr>
        </p:nvSpPr>
        <p:spPr>
          <a:xfrm>
            <a:off x="1789878" y="6511636"/>
            <a:ext cx="4654329" cy="204457"/>
          </a:xfrm>
          <a:prstGeom prst="rect">
            <a:avLst/>
          </a:prstGeom>
        </p:spPr>
        <p:txBody>
          <a:bodyPr vert="horz" lIns="0" tIns="0" rIns="0" bIns="0" rtlCol="0" anchor="t" anchorCtr="0"/>
          <a:lstStyle>
            <a:lvl1pPr algn="l">
              <a:defRPr sz="1100">
                <a:solidFill>
                  <a:schemeClr val="tx1"/>
                </a:solidFill>
                <a:latin typeface="Arial" pitchFamily="34" charset="0"/>
                <a:cs typeface="Arial" pitchFamily="34" charset="0"/>
              </a:defRPr>
            </a:lvl1pPr>
          </a:lstStyle>
          <a:p>
            <a:r>
              <a:rPr lang="de-CH" dirty="0"/>
              <a:t>30. Avril 2020</a:t>
            </a:r>
          </a:p>
        </p:txBody>
      </p:sp>
      <p:sp>
        <p:nvSpPr>
          <p:cNvPr id="9" name="Inhaltsplatzhalter 2"/>
          <p:cNvSpPr>
            <a:spLocks noGrp="1"/>
          </p:cNvSpPr>
          <p:nvPr>
            <p:ph idx="13"/>
          </p:nvPr>
        </p:nvSpPr>
        <p:spPr>
          <a:xfrm>
            <a:off x="431800" y="3645024"/>
            <a:ext cx="8281988" cy="1501644"/>
          </a:xfrm>
          <a:noFill/>
        </p:spPr>
        <p:txBody>
          <a:bodyPr lIns="0" tIns="0" rIns="0" bIns="0"/>
          <a:lstStyle>
            <a:lvl1pPr marL="0" indent="0">
              <a:buNone/>
              <a:tabLst>
                <a:tab pos="396000" algn="l"/>
              </a:tabLst>
              <a:defRPr>
                <a:solidFill>
                  <a:schemeClr val="accent1"/>
                </a:solidFill>
              </a:defRPr>
            </a:lvl1pPr>
            <a:lvl2pPr marL="1116000" indent="-252000">
              <a:buFont typeface="+mj-lt"/>
              <a:buAutoNum type="alphaLcParenR"/>
              <a:defRPr>
                <a:solidFill>
                  <a:schemeClr val="accent1"/>
                </a:solidFill>
              </a:defRPr>
            </a:lvl2pPr>
            <a:lvl3pPr marL="1512000" indent="-180000">
              <a:lnSpc>
                <a:spcPts val="2200"/>
              </a:lnSpc>
              <a:buFont typeface="Arial" pitchFamily="34" charset="0"/>
              <a:buChar char="•"/>
              <a:defRPr sz="1600" baseline="0">
                <a:solidFill>
                  <a:schemeClr val="accent1"/>
                </a:solidFill>
              </a:defRPr>
            </a:lvl3pPr>
            <a:lvl5pPr>
              <a:defRPr>
                <a:solidFill>
                  <a:schemeClr val="accent1"/>
                </a:solidFill>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3887406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Zweispaltig">
    <p:spTree>
      <p:nvGrpSpPr>
        <p:cNvPr id="1" name=""/>
        <p:cNvGrpSpPr/>
        <p:nvPr/>
      </p:nvGrpSpPr>
      <p:grpSpPr>
        <a:xfrm>
          <a:off x="0" y="0"/>
          <a:ext cx="0" cy="0"/>
          <a:chOff x="0" y="0"/>
          <a:chExt cx="0" cy="0"/>
        </a:xfrm>
      </p:grpSpPr>
      <p:sp>
        <p:nvSpPr>
          <p:cNvPr id="2" name="Titel 1"/>
          <p:cNvSpPr>
            <a:spLocks noGrp="1"/>
          </p:cNvSpPr>
          <p:nvPr>
            <p:ph type="title"/>
          </p:nvPr>
        </p:nvSpPr>
        <p:spPr>
          <a:xfrm>
            <a:off x="431800" y="990604"/>
            <a:ext cx="8281988" cy="384175"/>
          </a:xfrm>
        </p:spPr>
        <p:txBody>
          <a:bodyPr/>
          <a:lstStyle/>
          <a:p>
            <a:r>
              <a:rPr lang="de-DE" noProof="0"/>
              <a:t>Mastertitelformat bearbeiten</a:t>
            </a:r>
            <a:endParaRPr lang="de-CH" noProof="0"/>
          </a:p>
        </p:txBody>
      </p:sp>
      <p:sp>
        <p:nvSpPr>
          <p:cNvPr id="3" name="Inhaltsplatzhalter 2"/>
          <p:cNvSpPr>
            <a:spLocks noGrp="1"/>
          </p:cNvSpPr>
          <p:nvPr>
            <p:ph idx="1"/>
          </p:nvPr>
        </p:nvSpPr>
        <p:spPr>
          <a:xfrm>
            <a:off x="431800" y="1736732"/>
            <a:ext cx="3995738" cy="4365625"/>
          </a:xfrm>
        </p:spPr>
        <p:txBody>
          <a:bodyPr/>
          <a:lstStyle>
            <a:lvl1pPr marL="0" indent="0">
              <a:lnSpc>
                <a:spcPts val="1600"/>
              </a:lnSpc>
              <a:buNone/>
              <a:tabLst>
                <a:tab pos="396000" algn="l"/>
              </a:tabLst>
              <a:defRPr sz="1250" baseline="0"/>
            </a:lvl1pPr>
            <a:lvl2pPr marL="738900" indent="-342900">
              <a:lnSpc>
                <a:spcPts val="1600"/>
              </a:lnSpc>
              <a:buFont typeface="+mj-lt"/>
              <a:buAutoNum type="alphaLcParenR"/>
              <a:defRPr sz="1250" baseline="0"/>
            </a:lvl2pPr>
            <a:lvl3pPr marL="1008000" indent="-144000">
              <a:lnSpc>
                <a:spcPts val="1600"/>
              </a:lnSpc>
              <a:buFont typeface="Arial" pitchFamily="34" charset="0"/>
              <a:buChar char="•"/>
              <a:defRPr sz="1250" baseline="0"/>
            </a:lvl3pPr>
            <a:lvl5pPr>
              <a:lnSpc>
                <a:spcPts val="1600"/>
              </a:lnSpc>
              <a:defRPr sz="1250" baseline="0"/>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p:txBody>
      </p:sp>
      <p:sp>
        <p:nvSpPr>
          <p:cNvPr id="6" name="Foliennummernplatzhalter 5"/>
          <p:cNvSpPr>
            <a:spLocks noGrp="1"/>
          </p:cNvSpPr>
          <p:nvPr>
            <p:ph type="sldNum" sz="quarter" idx="12"/>
          </p:nvPr>
        </p:nvSpPr>
        <p:spPr/>
        <p:txBody>
          <a:bodyPr/>
          <a:lstStyle>
            <a:lvl1pPr algn="r">
              <a:defRPr/>
            </a:lvl1pPr>
          </a:lstStyle>
          <a:p>
            <a:fld id="{5FEC3FD5-3473-48A6-ACC3-911A05F5A112}" type="slidenum">
              <a:rPr lang="de-CH" noProof="0" smtClean="0"/>
              <a:pPr/>
              <a:t>‹Nr.›</a:t>
            </a:fld>
            <a:endParaRPr lang="de-CH" noProof="0"/>
          </a:p>
        </p:txBody>
      </p:sp>
      <p:sp>
        <p:nvSpPr>
          <p:cNvPr id="11" name="Datumsplatzhalter 11"/>
          <p:cNvSpPr>
            <a:spLocks noGrp="1"/>
          </p:cNvSpPr>
          <p:nvPr>
            <p:ph type="dt" sz="half" idx="2"/>
          </p:nvPr>
        </p:nvSpPr>
        <p:spPr>
          <a:xfrm>
            <a:off x="1789878" y="6511636"/>
            <a:ext cx="4654329" cy="204457"/>
          </a:xfrm>
          <a:prstGeom prst="rect">
            <a:avLst/>
          </a:prstGeom>
        </p:spPr>
        <p:txBody>
          <a:bodyPr vert="horz" lIns="0" tIns="0" rIns="0" bIns="0" rtlCol="0" anchor="t" anchorCtr="0"/>
          <a:lstStyle>
            <a:lvl1pPr algn="l">
              <a:defRPr sz="1100">
                <a:solidFill>
                  <a:schemeClr val="tx1"/>
                </a:solidFill>
                <a:latin typeface="Arial" pitchFamily="34" charset="0"/>
                <a:cs typeface="Arial" pitchFamily="34" charset="0"/>
              </a:defRPr>
            </a:lvl1pPr>
          </a:lstStyle>
          <a:p>
            <a:r>
              <a:rPr lang="de-CH" dirty="0"/>
              <a:t>30. Avril 2020</a:t>
            </a:r>
          </a:p>
        </p:txBody>
      </p:sp>
      <p:sp>
        <p:nvSpPr>
          <p:cNvPr id="9" name="Inhaltsplatzhalter 2"/>
          <p:cNvSpPr>
            <a:spLocks noGrp="1"/>
          </p:cNvSpPr>
          <p:nvPr>
            <p:ph idx="13"/>
          </p:nvPr>
        </p:nvSpPr>
        <p:spPr>
          <a:xfrm>
            <a:off x="4716463" y="1735200"/>
            <a:ext cx="3995738" cy="4365625"/>
          </a:xfrm>
        </p:spPr>
        <p:txBody>
          <a:bodyPr/>
          <a:lstStyle>
            <a:lvl1pPr marL="0" indent="0">
              <a:lnSpc>
                <a:spcPts val="1600"/>
              </a:lnSpc>
              <a:buNone/>
              <a:tabLst>
                <a:tab pos="396000" algn="l"/>
              </a:tabLst>
              <a:defRPr sz="1250" baseline="0"/>
            </a:lvl1pPr>
            <a:lvl2pPr marL="738900" indent="-342900">
              <a:lnSpc>
                <a:spcPts val="1600"/>
              </a:lnSpc>
              <a:buFont typeface="+mj-lt"/>
              <a:buAutoNum type="alphaLcParenR"/>
              <a:defRPr sz="1250" baseline="0"/>
            </a:lvl2pPr>
            <a:lvl3pPr marL="1008000" indent="-144000">
              <a:lnSpc>
                <a:spcPts val="1600"/>
              </a:lnSpc>
              <a:buFont typeface="Arial" pitchFamily="34" charset="0"/>
              <a:buChar char="•"/>
              <a:defRPr sz="1250" baseline="0"/>
            </a:lvl3pPr>
            <a:lvl5pPr>
              <a:lnSpc>
                <a:spcPts val="1600"/>
              </a:lnSpc>
              <a:defRPr sz="1250" baseline="0"/>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p:txBody>
      </p:sp>
    </p:spTree>
    <p:extLst>
      <p:ext uri="{BB962C8B-B14F-4D97-AF65-F5344CB8AC3E}">
        <p14:creationId xmlns:p14="http://schemas.microsoft.com/office/powerpoint/2010/main" val="552454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B5056AF2-4525-4C75-B01A-1375C462C5D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452320" y="58640"/>
            <a:ext cx="1267200" cy="415340"/>
          </a:xfrm>
          <a:prstGeom prst="rect">
            <a:avLst/>
          </a:prstGeom>
        </p:spPr>
      </p:pic>
      <p:sp>
        <p:nvSpPr>
          <p:cNvPr id="2" name="Titelplatzhalter 1"/>
          <p:cNvSpPr>
            <a:spLocks noGrp="1"/>
          </p:cNvSpPr>
          <p:nvPr>
            <p:ph type="title"/>
          </p:nvPr>
        </p:nvSpPr>
        <p:spPr>
          <a:xfrm>
            <a:off x="431800" y="990252"/>
            <a:ext cx="8281988" cy="595337"/>
          </a:xfrm>
          <a:prstGeom prst="rect">
            <a:avLst/>
          </a:prstGeom>
        </p:spPr>
        <p:txBody>
          <a:bodyPr vert="horz" lIns="0" tIns="0" rIns="0" bIns="0" rtlCol="0" anchor="t" anchorCtr="0">
            <a:noAutofit/>
          </a:bodyPr>
          <a:lstStyle/>
          <a:p>
            <a:r>
              <a:rPr lang="de-CH" noProof="0"/>
              <a:t>Titelmasterformat durch Klicken bearbeiten</a:t>
            </a:r>
          </a:p>
        </p:txBody>
      </p:sp>
      <p:sp>
        <p:nvSpPr>
          <p:cNvPr id="3" name="Textplatzhalter 2"/>
          <p:cNvSpPr>
            <a:spLocks noGrp="1"/>
          </p:cNvSpPr>
          <p:nvPr>
            <p:ph type="body" idx="1"/>
          </p:nvPr>
        </p:nvSpPr>
        <p:spPr>
          <a:xfrm>
            <a:off x="431800" y="1712713"/>
            <a:ext cx="8281988" cy="4337051"/>
          </a:xfrm>
          <a:prstGeom prst="rect">
            <a:avLst/>
          </a:prstGeom>
        </p:spPr>
        <p:txBody>
          <a:bodyPr vert="horz" lIns="0" tIns="0" rIns="0" bIns="0" rtlCol="0" anchor="t" anchorCtr="0">
            <a:noAutofit/>
          </a:bodyPr>
          <a:lstStyle/>
          <a:p>
            <a:pPr lvl="0"/>
            <a:r>
              <a:rPr lang="de-CH" noProof="0"/>
              <a:t>Textmasterformat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6" name="Foliennummernplatzhalter 5"/>
          <p:cNvSpPr>
            <a:spLocks noGrp="1"/>
          </p:cNvSpPr>
          <p:nvPr>
            <p:ph type="sldNum" sz="quarter" idx="4"/>
          </p:nvPr>
        </p:nvSpPr>
        <p:spPr>
          <a:xfrm>
            <a:off x="8172400" y="6517033"/>
            <a:ext cx="541388" cy="179096"/>
          </a:xfrm>
          <a:prstGeom prst="rect">
            <a:avLst/>
          </a:prstGeom>
        </p:spPr>
        <p:txBody>
          <a:bodyPr vert="horz" lIns="0" tIns="0" rIns="0" bIns="0" rtlCol="0" anchor="t" anchorCtr="0">
            <a:noAutofit/>
          </a:bodyPr>
          <a:lstStyle>
            <a:lvl1pPr algn="l">
              <a:lnSpc>
                <a:spcPts val="1320"/>
              </a:lnSpc>
              <a:defRPr sz="1100" spc="50" baseline="0">
                <a:solidFill>
                  <a:schemeClr val="tx1"/>
                </a:solidFill>
                <a:latin typeface="Arial" pitchFamily="34" charset="0"/>
                <a:cs typeface="Arial" pitchFamily="34" charset="0"/>
              </a:defRPr>
            </a:lvl1pPr>
          </a:lstStyle>
          <a:p>
            <a:pPr algn="r"/>
            <a:fld id="{5FEC3FD5-3473-48A6-ACC3-911A05F5A112}" type="slidenum">
              <a:rPr lang="de-CH" noProof="0" smtClean="0"/>
              <a:pPr algn="r"/>
              <a:t>‹Nr.›</a:t>
            </a:fld>
            <a:endParaRPr lang="de-CH" noProof="0"/>
          </a:p>
        </p:txBody>
      </p:sp>
      <p:pic>
        <p:nvPicPr>
          <p:cNvPr id="7" name="Picture 2" descr="X:\710180_Eclat - SWU\produktion\images\SWU_Logo_rot_rgb.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9121" y="6547569"/>
            <a:ext cx="1260000" cy="15376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Gerade Verbindung 9"/>
          <p:cNvCxnSpPr>
            <a:cxnSpLocks/>
          </p:cNvCxnSpPr>
          <p:nvPr/>
        </p:nvCxnSpPr>
        <p:spPr>
          <a:xfrm>
            <a:off x="429121" y="336193"/>
            <a:ext cx="6735167" cy="0"/>
          </a:xfrm>
          <a:prstGeom prst="line">
            <a:avLst/>
          </a:prstGeom>
          <a:ln w="762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Datumsplatzhalter 11"/>
          <p:cNvSpPr>
            <a:spLocks noGrp="1"/>
          </p:cNvSpPr>
          <p:nvPr>
            <p:ph type="dt" sz="half" idx="2"/>
          </p:nvPr>
        </p:nvSpPr>
        <p:spPr>
          <a:xfrm>
            <a:off x="1789878" y="6511636"/>
            <a:ext cx="4654329" cy="204457"/>
          </a:xfrm>
          <a:prstGeom prst="rect">
            <a:avLst/>
          </a:prstGeom>
        </p:spPr>
        <p:txBody>
          <a:bodyPr vert="horz" lIns="0" tIns="0" rIns="0" bIns="0" rtlCol="0" anchor="t" anchorCtr="0"/>
          <a:lstStyle>
            <a:lvl1pPr algn="l">
              <a:defRPr sz="1100">
                <a:solidFill>
                  <a:schemeClr val="tx1"/>
                </a:solidFill>
                <a:latin typeface="Arial" pitchFamily="34" charset="0"/>
                <a:cs typeface="Arial" pitchFamily="34" charset="0"/>
              </a:defRPr>
            </a:lvl1pPr>
          </a:lstStyle>
          <a:p>
            <a:r>
              <a:rPr lang="de-CH" dirty="0"/>
              <a:t>30. Avril 2020</a:t>
            </a:r>
          </a:p>
        </p:txBody>
      </p:sp>
      <p:sp>
        <p:nvSpPr>
          <p:cNvPr id="9" name="Fußzeilenplatzhalter 4"/>
          <p:cNvSpPr txBox="1">
            <a:spLocks/>
          </p:cNvSpPr>
          <p:nvPr userDrawn="1"/>
        </p:nvSpPr>
        <p:spPr>
          <a:xfrm>
            <a:off x="431800" y="142165"/>
            <a:ext cx="8281988" cy="334507"/>
          </a:xfrm>
          <a:prstGeom prst="rect">
            <a:avLst/>
          </a:prstGeom>
        </p:spPr>
        <p:txBody>
          <a:bodyPr vert="horz" lIns="0" tIns="0" rIns="0" bIns="0" rtlCol="0" anchor="t" anchorCtr="0">
            <a:noAutofit/>
          </a:bodyPr>
          <a:lstStyle>
            <a:lvl1pPr algn="l">
              <a:lnSpc>
                <a:spcPts val="1320"/>
              </a:lnSpc>
              <a:defRPr sz="1100" spc="50" baseline="0">
                <a:solidFill>
                  <a:schemeClr val="tx1"/>
                </a:solidFill>
                <a:latin typeface="Arial" pitchFamily="34" charset="0"/>
                <a:cs typeface="Arial" pitchFamily="34" charset="0"/>
              </a:defRPr>
            </a:lvl1pPr>
          </a:lstStyle>
          <a:p>
            <a:pPr marL="0" marR="0" lvl="0" indent="0" algn="l" defTabSz="914400" rtl="0" eaLnBrk="1" fontAlgn="auto" latinLnBrk="0" hangingPunct="1">
              <a:lnSpc>
                <a:spcPts val="1320"/>
              </a:lnSpc>
              <a:spcBef>
                <a:spcPts val="0"/>
              </a:spcBef>
              <a:spcAft>
                <a:spcPts val="0"/>
              </a:spcAft>
              <a:buClrTx/>
              <a:buSzTx/>
              <a:buFontTx/>
              <a:buNone/>
              <a:tabLst/>
              <a:defRPr/>
            </a:pPr>
            <a:r>
              <a:rPr kumimoji="0" lang="de-CH" sz="1100" b="0" i="0" u="none" strike="noStrike" kern="1200" cap="none" spc="50" normalizeH="0" baseline="0" noProof="0" dirty="0">
                <a:ln>
                  <a:noFill/>
                </a:ln>
                <a:solidFill>
                  <a:schemeClr val="tx1"/>
                </a:solidFill>
                <a:effectLst/>
                <a:uLnTx/>
                <a:uFillTx/>
                <a:latin typeface="Arial" pitchFamily="34" charset="0"/>
                <a:ea typeface="+mn-ea"/>
                <a:cs typeface="Arial" pitchFamily="34" charset="0"/>
              </a:rPr>
              <a:t>Open Access – Le </a:t>
            </a:r>
            <a:r>
              <a:rPr kumimoji="0" lang="de-CH" sz="1100" b="0" i="0" u="none" strike="noStrike" kern="1200" cap="none" spc="50" normalizeH="0" baseline="0" noProof="0" dirty="0" err="1">
                <a:ln>
                  <a:noFill/>
                </a:ln>
                <a:solidFill>
                  <a:schemeClr val="tx1"/>
                </a:solidFill>
                <a:effectLst/>
                <a:uLnTx/>
                <a:uFillTx/>
                <a:latin typeface="Arial" pitchFamily="34" charset="0"/>
                <a:ea typeface="+mn-ea"/>
                <a:cs typeface="Arial" pitchFamily="34" charset="0"/>
              </a:rPr>
              <a:t>savoir</a:t>
            </a:r>
            <a:r>
              <a:rPr kumimoji="0" lang="de-CH" sz="1100" b="0" i="0" u="none" strike="noStrike" kern="1200" cap="none" spc="50" normalizeH="0" baseline="0" noProof="0" dirty="0">
                <a:ln>
                  <a:noFill/>
                </a:ln>
                <a:solidFill>
                  <a:schemeClr val="tx1"/>
                </a:solidFill>
                <a:effectLst/>
                <a:uLnTx/>
                <a:uFillTx/>
                <a:latin typeface="Arial" pitchFamily="34" charset="0"/>
                <a:ea typeface="+mn-ea"/>
                <a:cs typeface="Arial" pitchFamily="34" charset="0"/>
              </a:rPr>
              <a:t> </a:t>
            </a:r>
            <a:r>
              <a:rPr kumimoji="0" lang="de-CH" sz="1100" b="0" i="0" u="none" strike="noStrike" kern="1200" cap="none" spc="50" normalizeH="0" baseline="0" noProof="0" dirty="0" err="1">
                <a:ln>
                  <a:noFill/>
                </a:ln>
                <a:solidFill>
                  <a:schemeClr val="tx1"/>
                </a:solidFill>
                <a:effectLst/>
                <a:uLnTx/>
                <a:uFillTx/>
                <a:latin typeface="Arial" pitchFamily="34" charset="0"/>
                <a:ea typeface="+mn-ea"/>
                <a:cs typeface="Arial" pitchFamily="34" charset="0"/>
              </a:rPr>
              <a:t>pour</a:t>
            </a:r>
            <a:r>
              <a:rPr kumimoji="0" lang="de-CH" sz="1100" b="0" i="0" u="none" strike="noStrike" kern="1200" cap="none" spc="50" normalizeH="0" baseline="0" noProof="0" dirty="0">
                <a:ln>
                  <a:noFill/>
                </a:ln>
                <a:solidFill>
                  <a:schemeClr val="tx1"/>
                </a:solidFill>
                <a:effectLst/>
                <a:uLnTx/>
                <a:uFillTx/>
                <a:latin typeface="Arial" pitchFamily="34" charset="0"/>
                <a:ea typeface="+mn-ea"/>
                <a:cs typeface="Arial" pitchFamily="34" charset="0"/>
              </a:rPr>
              <a:t> </a:t>
            </a:r>
            <a:r>
              <a:rPr kumimoji="0" lang="de-CH" sz="1100" b="0" i="0" u="none" strike="noStrike" kern="1200" cap="none" spc="50" normalizeH="0" baseline="0" noProof="0" dirty="0" err="1">
                <a:ln>
                  <a:noFill/>
                </a:ln>
                <a:solidFill>
                  <a:schemeClr val="tx1"/>
                </a:solidFill>
                <a:effectLst/>
                <a:uLnTx/>
                <a:uFillTx/>
                <a:latin typeface="Arial" pitchFamily="34" charset="0"/>
                <a:ea typeface="+mn-ea"/>
                <a:cs typeface="Arial" pitchFamily="34" charset="0"/>
              </a:rPr>
              <a:t>tous</a:t>
            </a:r>
            <a:endParaRPr kumimoji="0" lang="de-CH" sz="1100" b="0" i="0" u="none" strike="noStrike" kern="1200" cap="none" spc="5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43534066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0" r:id="rId4"/>
    <p:sldLayoutId id="2147483657" r:id="rId5"/>
    <p:sldLayoutId id="2147483658" r:id="rId6"/>
  </p:sldLayoutIdLst>
  <p:hf hdr="0"/>
  <p:txStyles>
    <p:titleStyle>
      <a:lvl1pPr algn="l" defTabSz="914400" rtl="0" eaLnBrk="1" latinLnBrk="0" hangingPunct="1">
        <a:lnSpc>
          <a:spcPts val="2280"/>
        </a:lnSpc>
        <a:spcBef>
          <a:spcPct val="0"/>
        </a:spcBef>
        <a:buNone/>
        <a:defRPr sz="1900" b="1" i="0" kern="1200" spc="50" baseline="0">
          <a:solidFill>
            <a:schemeClr val="tx1"/>
          </a:solidFill>
          <a:latin typeface="Arial" pitchFamily="34" charset="0"/>
          <a:ea typeface="+mj-ea"/>
          <a:cs typeface="Arial" pitchFamily="34" charset="0"/>
        </a:defRPr>
      </a:lvl1pPr>
    </p:titleStyle>
    <p:bodyStyle>
      <a:lvl1pPr marL="342900" indent="-342900" algn="l" defTabSz="914400" rtl="0" eaLnBrk="1" latinLnBrk="0" hangingPunct="1">
        <a:lnSpc>
          <a:spcPts val="2200"/>
        </a:lnSpc>
        <a:spcBef>
          <a:spcPts val="0"/>
        </a:spcBef>
        <a:buFont typeface="Arial" pitchFamily="34" charset="0"/>
        <a:buChar char="•"/>
        <a:defRPr sz="1600" kern="1200" spc="50" baseline="0">
          <a:solidFill>
            <a:schemeClr val="tx1"/>
          </a:solidFill>
          <a:latin typeface="Arial" pitchFamily="34" charset="0"/>
          <a:ea typeface="+mn-ea"/>
          <a:cs typeface="Arial" pitchFamily="34" charset="0"/>
        </a:defRPr>
      </a:lvl1pPr>
      <a:lvl2pPr marL="742950" indent="-285750" algn="l" defTabSz="914400" rtl="0" eaLnBrk="1" latinLnBrk="0" hangingPunct="1">
        <a:lnSpc>
          <a:spcPts val="2200"/>
        </a:lnSpc>
        <a:spcBef>
          <a:spcPts val="0"/>
        </a:spcBef>
        <a:buFont typeface="Arial" pitchFamily="34" charset="0"/>
        <a:buChar char="–"/>
        <a:defRPr sz="1600" kern="1200" spc="50" baseline="0">
          <a:solidFill>
            <a:schemeClr val="tx1"/>
          </a:solidFill>
          <a:latin typeface="Arial" pitchFamily="34" charset="0"/>
          <a:ea typeface="+mn-ea"/>
          <a:cs typeface="Arial" pitchFamily="34" charset="0"/>
        </a:defRPr>
      </a:lvl2pPr>
      <a:lvl3pPr marL="1143000" indent="-228600" algn="l" defTabSz="914400" rtl="0" eaLnBrk="1" latinLnBrk="0" hangingPunct="1">
        <a:lnSpc>
          <a:spcPts val="2200"/>
        </a:lnSpc>
        <a:spcBef>
          <a:spcPts val="0"/>
        </a:spcBef>
        <a:buFont typeface="Arial" pitchFamily="34" charset="0"/>
        <a:buChar char="•"/>
        <a:defRPr sz="1600" kern="1200" spc="50" baseline="0">
          <a:solidFill>
            <a:schemeClr val="tx1"/>
          </a:solidFill>
          <a:latin typeface="Arial" pitchFamily="34" charset="0"/>
          <a:ea typeface="+mn-ea"/>
          <a:cs typeface="Arial" pitchFamily="34" charset="0"/>
        </a:defRPr>
      </a:lvl3pPr>
      <a:lvl4pPr marL="1600200" indent="-228600" algn="l" defTabSz="914400" rtl="0" eaLnBrk="1" latinLnBrk="0" hangingPunct="1">
        <a:lnSpc>
          <a:spcPts val="2200"/>
        </a:lnSpc>
        <a:spcBef>
          <a:spcPts val="0"/>
        </a:spcBef>
        <a:buFont typeface="Arial" pitchFamily="34" charset="0"/>
        <a:buChar char="–"/>
        <a:defRPr sz="1600" kern="1200" spc="50" baseline="0">
          <a:solidFill>
            <a:schemeClr val="tx1"/>
          </a:solidFill>
          <a:latin typeface="Arial" pitchFamily="34" charset="0"/>
          <a:ea typeface="+mn-ea"/>
          <a:cs typeface="Arial" pitchFamily="34" charset="0"/>
        </a:defRPr>
      </a:lvl4pPr>
      <a:lvl5pPr marL="2057400" indent="-228600" algn="l" defTabSz="914400" rtl="0" eaLnBrk="1" latinLnBrk="0" hangingPunct="1">
        <a:lnSpc>
          <a:spcPts val="2200"/>
        </a:lnSpc>
        <a:spcBef>
          <a:spcPts val="0"/>
        </a:spcBef>
        <a:buFont typeface="Arial" pitchFamily="34" charset="0"/>
        <a:buChar char="»"/>
        <a:defRPr sz="1600" kern="1200" spc="50" baseline="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oa100.snf.ch/de/home-de/"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swissuniversities.ch/themen/digitalisierung/open-acces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78F2ABA-E77C-445D-B096-A68F2C1D5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Foliennummernplatzhalter 6"/>
          <p:cNvSpPr>
            <a:spLocks noGrp="1"/>
          </p:cNvSpPr>
          <p:nvPr>
            <p:ph type="sldNum" sz="quarter" idx="12"/>
          </p:nvPr>
        </p:nvSpPr>
        <p:spPr/>
        <p:txBody>
          <a:bodyPr/>
          <a:lstStyle/>
          <a:p>
            <a:fld id="{5FEC3FD5-3473-48A6-ACC3-911A05F5A112}" type="slidenum">
              <a:rPr lang="fr-CH" smtClean="0"/>
              <a:pPr/>
              <a:t>1</a:t>
            </a:fld>
            <a:endParaRPr lang="fr-CH" dirty="0"/>
          </a:p>
        </p:txBody>
      </p:sp>
      <p:sp>
        <p:nvSpPr>
          <p:cNvPr id="2" name="Rechteck 1">
            <a:extLst>
              <a:ext uri="{FF2B5EF4-FFF2-40B4-BE49-F238E27FC236}">
                <a16:creationId xmlns:a16="http://schemas.microsoft.com/office/drawing/2014/main" id="{000928F9-5899-4265-A61F-7587DF1346EC}"/>
              </a:ext>
            </a:extLst>
          </p:cNvPr>
          <p:cNvSpPr/>
          <p:nvPr/>
        </p:nvSpPr>
        <p:spPr>
          <a:xfrm>
            <a:off x="5436096" y="6093296"/>
            <a:ext cx="3707904" cy="76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4" name="Datumsplatzhalter 13"/>
          <p:cNvSpPr>
            <a:spLocks noGrp="1"/>
          </p:cNvSpPr>
          <p:nvPr>
            <p:ph type="dt" sz="half" idx="2"/>
          </p:nvPr>
        </p:nvSpPr>
        <p:spPr>
          <a:xfrm>
            <a:off x="1789878" y="6511636"/>
            <a:ext cx="4654329" cy="204457"/>
          </a:xfrm>
        </p:spPr>
        <p:txBody>
          <a:bodyPr/>
          <a:lstStyle/>
          <a:p>
            <a:r>
              <a:rPr lang="fr-CH" dirty="0"/>
              <a:t>Avril 2020</a:t>
            </a:r>
          </a:p>
        </p:txBody>
      </p:sp>
      <p:pic>
        <p:nvPicPr>
          <p:cNvPr id="10" name="Picture 2" descr="X:\710180_Eclat - SWU\produktion\images\SWU_Logo_rot_rgb.wmf">
            <a:extLst>
              <a:ext uri="{FF2B5EF4-FFF2-40B4-BE49-F238E27FC236}">
                <a16:creationId xmlns:a16="http://schemas.microsoft.com/office/drawing/2014/main" id="{8EBB6016-9E83-4DEE-94F0-6B0455BCD5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121" y="6547569"/>
            <a:ext cx="1260000" cy="153763"/>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7C62864F-C592-480B-8B5B-C51B6D81B87A}"/>
              </a:ext>
            </a:extLst>
          </p:cNvPr>
          <p:cNvSpPr txBox="1"/>
          <p:nvPr/>
        </p:nvSpPr>
        <p:spPr>
          <a:xfrm>
            <a:off x="683568" y="980728"/>
            <a:ext cx="4425892" cy="984885"/>
          </a:xfrm>
          <a:prstGeom prst="rect">
            <a:avLst/>
          </a:prstGeom>
          <a:noFill/>
        </p:spPr>
        <p:txBody>
          <a:bodyPr wrap="square" lIns="0" tIns="0" rIns="0" bIns="0" rtlCol="0">
            <a:spAutoFit/>
          </a:bodyPr>
          <a:lstStyle/>
          <a:p>
            <a:r>
              <a:rPr lang="fr-CH" sz="3200" b="1" dirty="0">
                <a:solidFill>
                  <a:schemeClr val="bg1"/>
                </a:solidFill>
                <a:latin typeface="Arial" pitchFamily="34" charset="0"/>
                <a:cs typeface="Arial" pitchFamily="34" charset="0"/>
              </a:rPr>
              <a:t>Open Access  </a:t>
            </a:r>
          </a:p>
          <a:p>
            <a:r>
              <a:rPr lang="fr-CH" sz="3200" dirty="0">
                <a:solidFill>
                  <a:schemeClr val="bg1"/>
                </a:solidFill>
                <a:latin typeface="Arial" pitchFamily="34" charset="0"/>
                <a:cs typeface="Arial" pitchFamily="34" charset="0"/>
              </a:rPr>
              <a:t>Le savoir pour tous</a:t>
            </a:r>
          </a:p>
        </p:txBody>
      </p:sp>
      <p:pic>
        <p:nvPicPr>
          <p:cNvPr id="6" name="Grafik 5">
            <a:extLst>
              <a:ext uri="{FF2B5EF4-FFF2-40B4-BE49-F238E27FC236}">
                <a16:creationId xmlns:a16="http://schemas.microsoft.com/office/drawing/2014/main" id="{96E397EC-14A7-4577-93C1-6A374B8C28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24472" y="6204785"/>
            <a:ext cx="1296000" cy="424780"/>
          </a:xfrm>
          <a:prstGeom prst="rect">
            <a:avLst/>
          </a:prstGeom>
        </p:spPr>
      </p:pic>
    </p:spTree>
    <p:extLst>
      <p:ext uri="{BB962C8B-B14F-4D97-AF65-F5344CB8AC3E}">
        <p14:creationId xmlns:p14="http://schemas.microsoft.com/office/powerpoint/2010/main" val="3885636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B6A1DA9-0324-41F2-B937-202F6E1C7C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7" name="Titel 6"/>
          <p:cNvSpPr>
            <a:spLocks noGrp="1"/>
          </p:cNvSpPr>
          <p:nvPr>
            <p:ph type="ctrTitle"/>
          </p:nvPr>
        </p:nvSpPr>
        <p:spPr/>
        <p:txBody>
          <a:bodyPr/>
          <a:lstStyle/>
          <a:p>
            <a:r>
              <a:rPr lang="de-CH" dirty="0" err="1"/>
              <a:t>Publication</a:t>
            </a:r>
            <a:r>
              <a:rPr lang="de-CH" dirty="0"/>
              <a:t> </a:t>
            </a:r>
            <a:r>
              <a:rPr lang="de-CH" dirty="0" err="1" smtClean="0"/>
              <a:t>d’articles</a:t>
            </a:r>
            <a:r>
              <a:rPr lang="de-CH" dirty="0" smtClean="0"/>
              <a:t/>
            </a:r>
            <a:br>
              <a:rPr lang="de-CH" dirty="0" smtClean="0"/>
            </a:br>
            <a:r>
              <a:rPr lang="de-CH" dirty="0" err="1" smtClean="0"/>
              <a:t>scientifiques</a:t>
            </a:r>
            <a:endParaRPr lang="de-CH" b="0" dirty="0"/>
          </a:p>
        </p:txBody>
      </p:sp>
    </p:spTree>
    <p:extLst>
      <p:ext uri="{BB962C8B-B14F-4D97-AF65-F5344CB8AC3E}">
        <p14:creationId xmlns:p14="http://schemas.microsoft.com/office/powerpoint/2010/main" val="3688794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p:txBody>
          <a:bodyPr/>
          <a:lstStyle/>
          <a:p>
            <a:r>
              <a:rPr lang="de-CH" dirty="0"/>
              <a:t>Open Access – </a:t>
            </a:r>
            <a:r>
              <a:rPr lang="de-CH" dirty="0" err="1"/>
              <a:t>comment</a:t>
            </a:r>
            <a:r>
              <a:rPr lang="de-CH" dirty="0"/>
              <a:t> </a:t>
            </a:r>
            <a:r>
              <a:rPr lang="de-CH" dirty="0" err="1"/>
              <a:t>s’y</a:t>
            </a:r>
            <a:r>
              <a:rPr lang="de-CH" dirty="0"/>
              <a:t> </a:t>
            </a:r>
            <a:r>
              <a:rPr lang="de-CH" dirty="0" err="1"/>
              <a:t>prendre</a:t>
            </a:r>
            <a:endParaRPr lang="de-CH" dirty="0"/>
          </a:p>
        </p:txBody>
      </p:sp>
      <p:sp>
        <p:nvSpPr>
          <p:cNvPr id="16" name="Inhaltsplatzhalter 15"/>
          <p:cNvSpPr>
            <a:spLocks noGrp="1"/>
          </p:cNvSpPr>
          <p:nvPr>
            <p:ph idx="1"/>
          </p:nvPr>
        </p:nvSpPr>
        <p:spPr/>
        <p:txBody>
          <a:bodyPr/>
          <a:lstStyle/>
          <a:p>
            <a:pPr marL="285750" indent="-285750">
              <a:buFont typeface="Arial" panose="020B0604020202020204" pitchFamily="34" charset="0"/>
              <a:buChar char="•"/>
            </a:pPr>
            <a:r>
              <a:rPr lang="fr-FR" b="1" dirty="0"/>
              <a:t>La voie classique (</a:t>
            </a:r>
            <a:r>
              <a:rPr lang="fr-FR" b="1" dirty="0" err="1"/>
              <a:t>Closed</a:t>
            </a:r>
            <a:r>
              <a:rPr lang="fr-FR" b="1" dirty="0"/>
              <a:t> Access)</a:t>
            </a:r>
            <a:r>
              <a:rPr lang="de-CH" b="1" dirty="0"/>
              <a:t> </a:t>
            </a:r>
          </a:p>
          <a:p>
            <a:pPr marL="623888" lvl="1" indent="-285750">
              <a:buFont typeface="Arial" panose="020B0604020202020204" pitchFamily="34" charset="0"/>
              <a:buChar char="•"/>
            </a:pPr>
            <a:r>
              <a:rPr lang="fr-FR" dirty="0"/>
              <a:t>La publication de l'article dans un magazine ou un livre traditionnel</a:t>
            </a:r>
          </a:p>
          <a:p>
            <a:pPr marL="623888" lvl="1" indent="-285750">
              <a:buFont typeface="Arial" panose="020B0604020202020204" pitchFamily="34" charset="0"/>
              <a:buChar char="•"/>
            </a:pPr>
            <a:endParaRPr lang="de-CH" dirty="0"/>
          </a:p>
          <a:p>
            <a:pPr marL="285750" indent="-285750">
              <a:buFont typeface="Arial" panose="020B0604020202020204" pitchFamily="34" charset="0"/>
              <a:buChar char="•"/>
            </a:pPr>
            <a:r>
              <a:rPr lang="de-CH" b="1" dirty="0" err="1"/>
              <a:t>Publication</a:t>
            </a:r>
            <a:r>
              <a:rPr lang="de-CH" b="1" dirty="0"/>
              <a:t> en Open Access</a:t>
            </a:r>
          </a:p>
          <a:p>
            <a:pPr marL="623888" lvl="1" indent="-285750">
              <a:buFont typeface="Arial" panose="020B0604020202020204" pitchFamily="34" charset="0"/>
              <a:buChar char="•"/>
            </a:pPr>
            <a:r>
              <a:rPr lang="de-CH" dirty="0"/>
              <a:t>La </a:t>
            </a:r>
            <a:r>
              <a:rPr lang="de-CH" dirty="0" err="1"/>
              <a:t>voie</a:t>
            </a:r>
            <a:r>
              <a:rPr lang="de-CH" dirty="0"/>
              <a:t> verte – Open Access, </a:t>
            </a:r>
            <a:r>
              <a:rPr lang="de-CH" dirty="0" err="1"/>
              <a:t>deuxième</a:t>
            </a:r>
            <a:r>
              <a:rPr lang="de-CH" dirty="0"/>
              <a:t> </a:t>
            </a:r>
            <a:r>
              <a:rPr lang="de-CH" dirty="0" err="1"/>
              <a:t>publications</a:t>
            </a:r>
            <a:endParaRPr lang="de-CH" dirty="0"/>
          </a:p>
          <a:p>
            <a:pPr marL="623888" lvl="1" indent="-285750">
              <a:buFont typeface="Arial" panose="020B0604020202020204" pitchFamily="34" charset="0"/>
              <a:buChar char="•"/>
            </a:pPr>
            <a:r>
              <a:rPr lang="de-CH" dirty="0"/>
              <a:t>La </a:t>
            </a:r>
            <a:r>
              <a:rPr lang="de-CH" dirty="0" err="1"/>
              <a:t>voie</a:t>
            </a:r>
            <a:r>
              <a:rPr lang="de-CH" dirty="0"/>
              <a:t> dorée – Open Access, </a:t>
            </a:r>
            <a:r>
              <a:rPr lang="de-CH" dirty="0" err="1"/>
              <a:t>première</a:t>
            </a:r>
            <a:r>
              <a:rPr lang="de-CH" dirty="0"/>
              <a:t> </a:t>
            </a:r>
            <a:r>
              <a:rPr lang="de-CH" dirty="0" err="1"/>
              <a:t>publication</a:t>
            </a:r>
            <a:endParaRPr lang="de-CH" dirty="0"/>
          </a:p>
        </p:txBody>
      </p:sp>
      <p:sp>
        <p:nvSpPr>
          <p:cNvPr id="7" name="Foliennummernplatzhalter 6"/>
          <p:cNvSpPr>
            <a:spLocks noGrp="1"/>
          </p:cNvSpPr>
          <p:nvPr>
            <p:ph type="sldNum" sz="quarter" idx="12"/>
          </p:nvPr>
        </p:nvSpPr>
        <p:spPr/>
        <p:txBody>
          <a:bodyPr/>
          <a:lstStyle/>
          <a:p>
            <a:fld id="{5FEC3FD5-3473-48A6-ACC3-911A05F5A112}" type="slidenum">
              <a:rPr lang="de-CH" smtClean="0"/>
              <a:pPr/>
              <a:t>11</a:t>
            </a:fld>
            <a:endParaRPr lang="de-CH" dirty="0"/>
          </a:p>
        </p:txBody>
      </p:sp>
      <p:sp>
        <p:nvSpPr>
          <p:cNvPr id="14" name="Datumsplatzhalter 13"/>
          <p:cNvSpPr>
            <a:spLocks noGrp="1"/>
          </p:cNvSpPr>
          <p:nvPr>
            <p:ph type="dt" sz="half" idx="2"/>
          </p:nvPr>
        </p:nvSpPr>
        <p:spPr/>
        <p:txBody>
          <a:bodyPr/>
          <a:lstStyle/>
          <a:p>
            <a:r>
              <a:rPr lang="de-CH" dirty="0" smtClean="0"/>
              <a:t>Avril </a:t>
            </a:r>
            <a:r>
              <a:rPr lang="de-CH" dirty="0"/>
              <a:t>2020</a:t>
            </a:r>
          </a:p>
        </p:txBody>
      </p:sp>
      <p:pic>
        <p:nvPicPr>
          <p:cNvPr id="4" name="Grafik 3">
            <a:extLst>
              <a:ext uri="{FF2B5EF4-FFF2-40B4-BE49-F238E27FC236}">
                <a16:creationId xmlns:a16="http://schemas.microsoft.com/office/drawing/2014/main" id="{45551ED7-6CBD-4AC5-BD2B-7B9F6FFA2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0409" y="3916717"/>
            <a:ext cx="6143182" cy="2160240"/>
          </a:xfrm>
          <a:prstGeom prst="rect">
            <a:avLst/>
          </a:prstGeom>
        </p:spPr>
      </p:pic>
    </p:spTree>
    <p:extLst>
      <p:ext uri="{BB962C8B-B14F-4D97-AF65-F5344CB8AC3E}">
        <p14:creationId xmlns:p14="http://schemas.microsoft.com/office/powerpoint/2010/main" val="3192321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8">
            <a:extLst>
              <a:ext uri="{FF2B5EF4-FFF2-40B4-BE49-F238E27FC236}">
                <a16:creationId xmlns:a16="http://schemas.microsoft.com/office/drawing/2014/main" id="{54D4F60D-1260-4DFC-A60E-F6909CE75A3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12160" y="1766081"/>
            <a:ext cx="2265244" cy="4365625"/>
          </a:xfrm>
        </p:spPr>
      </p:pic>
      <p:pic>
        <p:nvPicPr>
          <p:cNvPr id="3" name="Grafik 2">
            <a:extLst>
              <a:ext uri="{FF2B5EF4-FFF2-40B4-BE49-F238E27FC236}">
                <a16:creationId xmlns:a16="http://schemas.microsoft.com/office/drawing/2014/main" id="{62EB6C71-EC89-49EA-9BB8-F49BB1CD3D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799" y="2276872"/>
            <a:ext cx="5381723" cy="3312368"/>
          </a:xfrm>
          <a:prstGeom prst="rect">
            <a:avLst/>
          </a:prstGeom>
        </p:spPr>
      </p:pic>
      <p:sp>
        <p:nvSpPr>
          <p:cNvPr id="15" name="Titel 14"/>
          <p:cNvSpPr>
            <a:spLocks noGrp="1"/>
          </p:cNvSpPr>
          <p:nvPr>
            <p:ph type="title"/>
          </p:nvPr>
        </p:nvSpPr>
        <p:spPr/>
        <p:txBody>
          <a:bodyPr/>
          <a:lstStyle/>
          <a:p>
            <a:r>
              <a:rPr lang="fr-FR" dirty="0"/>
              <a:t>La voie verte (Open Access, deuxième publication)</a:t>
            </a:r>
            <a:endParaRPr lang="de-CH" dirty="0"/>
          </a:p>
        </p:txBody>
      </p:sp>
      <p:sp>
        <p:nvSpPr>
          <p:cNvPr id="7" name="Foliennummernplatzhalter 6"/>
          <p:cNvSpPr>
            <a:spLocks noGrp="1"/>
          </p:cNvSpPr>
          <p:nvPr>
            <p:ph type="sldNum" sz="quarter" idx="12"/>
          </p:nvPr>
        </p:nvSpPr>
        <p:spPr/>
        <p:txBody>
          <a:bodyPr/>
          <a:lstStyle/>
          <a:p>
            <a:fld id="{5FEC3FD5-3473-48A6-ACC3-911A05F5A112}" type="slidenum">
              <a:rPr lang="de-CH" smtClean="0"/>
              <a:pPr/>
              <a:t>12</a:t>
            </a:fld>
            <a:endParaRPr lang="de-CH" dirty="0"/>
          </a:p>
        </p:txBody>
      </p:sp>
      <p:sp>
        <p:nvSpPr>
          <p:cNvPr id="14" name="Datumsplatzhalter 13"/>
          <p:cNvSpPr>
            <a:spLocks noGrp="1"/>
          </p:cNvSpPr>
          <p:nvPr>
            <p:ph type="dt" sz="half" idx="2"/>
          </p:nvPr>
        </p:nvSpPr>
        <p:spPr/>
        <p:txBody>
          <a:bodyPr/>
          <a:lstStyle/>
          <a:p>
            <a:r>
              <a:rPr lang="de-CH" dirty="0" smtClean="0"/>
              <a:t>Avril </a:t>
            </a:r>
            <a:r>
              <a:rPr lang="de-CH" dirty="0"/>
              <a:t>2020</a:t>
            </a:r>
          </a:p>
        </p:txBody>
      </p:sp>
    </p:spTree>
    <p:extLst>
      <p:ext uri="{BB962C8B-B14F-4D97-AF65-F5344CB8AC3E}">
        <p14:creationId xmlns:p14="http://schemas.microsoft.com/office/powerpoint/2010/main" val="502314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9E595AE2-F89C-48E1-BB5F-59CE7EBF31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6264" y="1766602"/>
            <a:ext cx="2291140" cy="4409112"/>
          </a:xfrm>
          <a:prstGeom prst="rect">
            <a:avLst/>
          </a:prstGeom>
        </p:spPr>
      </p:pic>
      <p:sp>
        <p:nvSpPr>
          <p:cNvPr id="15" name="Titel 14"/>
          <p:cNvSpPr>
            <a:spLocks noGrp="1"/>
          </p:cNvSpPr>
          <p:nvPr>
            <p:ph type="title"/>
          </p:nvPr>
        </p:nvSpPr>
        <p:spPr/>
        <p:txBody>
          <a:bodyPr/>
          <a:lstStyle/>
          <a:p>
            <a:r>
              <a:rPr lang="fr-FR" dirty="0"/>
              <a:t>La voie dorée (Open Access, première publication)</a:t>
            </a:r>
            <a:endParaRPr lang="de-CH" dirty="0"/>
          </a:p>
        </p:txBody>
      </p:sp>
      <p:sp>
        <p:nvSpPr>
          <p:cNvPr id="7" name="Foliennummernplatzhalter 6"/>
          <p:cNvSpPr>
            <a:spLocks noGrp="1"/>
          </p:cNvSpPr>
          <p:nvPr>
            <p:ph type="sldNum" sz="quarter" idx="12"/>
          </p:nvPr>
        </p:nvSpPr>
        <p:spPr/>
        <p:txBody>
          <a:bodyPr/>
          <a:lstStyle/>
          <a:p>
            <a:fld id="{5FEC3FD5-3473-48A6-ACC3-911A05F5A112}" type="slidenum">
              <a:rPr lang="de-CH" smtClean="0"/>
              <a:pPr/>
              <a:t>13</a:t>
            </a:fld>
            <a:endParaRPr lang="de-CH" dirty="0"/>
          </a:p>
        </p:txBody>
      </p:sp>
      <p:sp>
        <p:nvSpPr>
          <p:cNvPr id="14" name="Datumsplatzhalter 13"/>
          <p:cNvSpPr>
            <a:spLocks noGrp="1"/>
          </p:cNvSpPr>
          <p:nvPr>
            <p:ph type="dt" sz="half" idx="2"/>
          </p:nvPr>
        </p:nvSpPr>
        <p:spPr/>
        <p:txBody>
          <a:bodyPr/>
          <a:lstStyle/>
          <a:p>
            <a:r>
              <a:rPr lang="de-CH" dirty="0" smtClean="0"/>
              <a:t>Avril </a:t>
            </a:r>
            <a:r>
              <a:rPr lang="de-CH" dirty="0"/>
              <a:t>2020</a:t>
            </a:r>
          </a:p>
        </p:txBody>
      </p:sp>
      <p:pic>
        <p:nvPicPr>
          <p:cNvPr id="11" name="Grafik 10">
            <a:extLst>
              <a:ext uri="{FF2B5EF4-FFF2-40B4-BE49-F238E27FC236}">
                <a16:creationId xmlns:a16="http://schemas.microsoft.com/office/drawing/2014/main" id="{FAE143C2-E957-4D8C-A17B-8B19F3AD92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2060848"/>
            <a:ext cx="5400600" cy="3322635"/>
          </a:xfrm>
          <a:prstGeom prst="rect">
            <a:avLst/>
          </a:prstGeom>
        </p:spPr>
      </p:pic>
    </p:spTree>
    <p:extLst>
      <p:ext uri="{BB962C8B-B14F-4D97-AF65-F5344CB8AC3E}">
        <p14:creationId xmlns:p14="http://schemas.microsoft.com/office/powerpoint/2010/main" val="2490146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fr-FR" dirty="0"/>
              <a:t>Une culture de la publication tournée vers l’avenir</a:t>
            </a:r>
            <a:endParaRPr lang="de-CH" b="0" dirty="0"/>
          </a:p>
        </p:txBody>
      </p:sp>
      <p:sp>
        <p:nvSpPr>
          <p:cNvPr id="3" name="Textplatzhalter 2"/>
          <p:cNvSpPr>
            <a:spLocks noGrp="1"/>
          </p:cNvSpPr>
          <p:nvPr>
            <p:ph type="body" idx="1"/>
          </p:nvPr>
        </p:nvSpPr>
        <p:spPr/>
        <p:txBody>
          <a:bodyPr/>
          <a:lstStyle/>
          <a:p>
            <a:r>
              <a:rPr lang="de-CH" dirty="0"/>
              <a:t>04</a:t>
            </a:r>
          </a:p>
        </p:txBody>
      </p:sp>
    </p:spTree>
    <p:extLst>
      <p:ext uri="{BB962C8B-B14F-4D97-AF65-F5344CB8AC3E}">
        <p14:creationId xmlns:p14="http://schemas.microsoft.com/office/powerpoint/2010/main" val="406802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p:txBody>
          <a:bodyPr/>
          <a:lstStyle/>
          <a:p>
            <a:r>
              <a:rPr lang="fr-FR" dirty="0"/>
              <a:t>Une culture de la publication tournée vers l’avenir</a:t>
            </a:r>
            <a:endParaRPr lang="de-CH" dirty="0"/>
          </a:p>
        </p:txBody>
      </p:sp>
      <p:sp>
        <p:nvSpPr>
          <p:cNvPr id="16" name="Inhaltsplatzhalter 15"/>
          <p:cNvSpPr>
            <a:spLocks noGrp="1"/>
          </p:cNvSpPr>
          <p:nvPr>
            <p:ph idx="1"/>
          </p:nvPr>
        </p:nvSpPr>
        <p:spPr/>
        <p:txBody>
          <a:bodyPr/>
          <a:lstStyle/>
          <a:p>
            <a:r>
              <a:rPr lang="fr-FR" b="1" dirty="0"/>
              <a:t>Open Access – </a:t>
            </a:r>
            <a:br>
              <a:rPr lang="fr-FR" b="1" dirty="0"/>
            </a:br>
            <a:r>
              <a:rPr lang="fr-FR" b="1" dirty="0"/>
              <a:t>la culture de la publication tournée vers l’avenir en Suisse et à l’international</a:t>
            </a:r>
          </a:p>
          <a:p>
            <a:endParaRPr lang="de-CH" b="1" dirty="0"/>
          </a:p>
          <a:p>
            <a:pPr marL="285750" indent="-285750">
              <a:buFont typeface="Arial" panose="020B0604020202020204" pitchFamily="34" charset="0"/>
              <a:buChar char="•"/>
            </a:pPr>
            <a:r>
              <a:rPr lang="fr-FR" dirty="0"/>
              <a:t>Le libre accès aux résultats de recherches financées par des fonds publics améliore la mise à disposition d’informations au public, augmente la visibilité des publications et favorise la collaboration interdisciplinaire dans le monde entier.</a:t>
            </a:r>
          </a:p>
          <a:p>
            <a:pPr marL="285750" indent="-285750">
              <a:buFont typeface="Arial" panose="020B0604020202020204" pitchFamily="34" charset="0"/>
              <a:buChar char="•"/>
            </a:pPr>
            <a:endParaRPr lang="de-CH" dirty="0"/>
          </a:p>
          <a:p>
            <a:pPr marL="285750" indent="-285750">
              <a:buFont typeface="Arial" panose="020B0604020202020204" pitchFamily="34" charset="0"/>
              <a:buChar char="•"/>
            </a:pPr>
            <a:r>
              <a:rPr lang="fr-FR" u="sng" dirty="0">
                <a:hlinkClick r:id="rId3">
                  <a:extLst>
                    <a:ext uri="{A12FA001-AC4F-418D-AE19-62706E023703}">
                      <ahyp:hlinkClr xmlns="" xmlns:ahyp="http://schemas.microsoft.com/office/drawing/2018/hyperlinkcolor" val="tx"/>
                    </a:ext>
                  </a:extLst>
                </a:hlinkClick>
              </a:rPr>
              <a:t>Le Fonds national suisse de la recherche scientifique (FNS)</a:t>
            </a:r>
            <a:r>
              <a:rPr lang="fr-FR" dirty="0"/>
              <a:t> et </a:t>
            </a:r>
            <a:r>
              <a:rPr lang="fr-FR" dirty="0" err="1">
                <a:hlinkClick r:id="rId4">
                  <a:extLst>
                    <a:ext uri="{A12FA001-AC4F-418D-AE19-62706E023703}">
                      <ahyp:hlinkClr xmlns="" xmlns:ahyp="http://schemas.microsoft.com/office/drawing/2018/hyperlinkcolor" val="tx"/>
                    </a:ext>
                  </a:extLst>
                </a:hlinkClick>
              </a:rPr>
              <a:t>swissuniversities</a:t>
            </a:r>
            <a:r>
              <a:rPr lang="fr-FR" dirty="0"/>
              <a:t> encouragent l'Open Access </a:t>
            </a:r>
            <a:endParaRPr lang="de-CH" b="1" dirty="0">
              <a:solidFill>
                <a:srgbClr val="FF0000"/>
              </a:solidFill>
            </a:endParaRPr>
          </a:p>
        </p:txBody>
      </p:sp>
      <p:sp>
        <p:nvSpPr>
          <p:cNvPr id="7" name="Foliennummernplatzhalter 6"/>
          <p:cNvSpPr>
            <a:spLocks noGrp="1"/>
          </p:cNvSpPr>
          <p:nvPr>
            <p:ph type="sldNum" sz="quarter" idx="12"/>
          </p:nvPr>
        </p:nvSpPr>
        <p:spPr/>
        <p:txBody>
          <a:bodyPr/>
          <a:lstStyle/>
          <a:p>
            <a:fld id="{5FEC3FD5-3473-48A6-ACC3-911A05F5A112}" type="slidenum">
              <a:rPr lang="de-CH" smtClean="0"/>
              <a:pPr/>
              <a:t>15</a:t>
            </a:fld>
            <a:endParaRPr lang="de-CH" dirty="0"/>
          </a:p>
        </p:txBody>
      </p:sp>
      <p:sp>
        <p:nvSpPr>
          <p:cNvPr id="14" name="Datumsplatzhalter 13"/>
          <p:cNvSpPr>
            <a:spLocks noGrp="1"/>
          </p:cNvSpPr>
          <p:nvPr>
            <p:ph type="dt" sz="half" idx="2"/>
          </p:nvPr>
        </p:nvSpPr>
        <p:spPr/>
        <p:txBody>
          <a:bodyPr/>
          <a:lstStyle/>
          <a:p>
            <a:r>
              <a:rPr lang="de-CH" dirty="0" smtClean="0"/>
              <a:t>Avril </a:t>
            </a:r>
            <a:r>
              <a:rPr lang="de-CH" dirty="0"/>
              <a:t>2020</a:t>
            </a:r>
          </a:p>
        </p:txBody>
      </p:sp>
    </p:spTree>
    <p:extLst>
      <p:ext uri="{BB962C8B-B14F-4D97-AF65-F5344CB8AC3E}">
        <p14:creationId xmlns:p14="http://schemas.microsoft.com/office/powerpoint/2010/main" val="13897539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p>
            <a:fld id="{5FEC3FD5-3473-48A6-ACC3-911A05F5A112}" type="slidenum">
              <a:rPr lang="de-CH" smtClean="0"/>
              <a:pPr/>
              <a:t>16</a:t>
            </a:fld>
            <a:endParaRPr lang="de-CH" dirty="0"/>
          </a:p>
        </p:txBody>
      </p:sp>
      <p:sp>
        <p:nvSpPr>
          <p:cNvPr id="14" name="Datumsplatzhalter 13"/>
          <p:cNvSpPr>
            <a:spLocks noGrp="1"/>
          </p:cNvSpPr>
          <p:nvPr>
            <p:ph type="dt" sz="half" idx="2"/>
          </p:nvPr>
        </p:nvSpPr>
        <p:spPr/>
        <p:txBody>
          <a:bodyPr/>
          <a:lstStyle/>
          <a:p>
            <a:r>
              <a:rPr lang="de-CH" dirty="0" smtClean="0"/>
              <a:t>Avril </a:t>
            </a:r>
            <a:r>
              <a:rPr lang="de-CH" dirty="0"/>
              <a:t>2020</a:t>
            </a:r>
          </a:p>
        </p:txBody>
      </p:sp>
      <p:pic>
        <p:nvPicPr>
          <p:cNvPr id="6" name="Inhaltsplatzhalter 5">
            <a:extLst>
              <a:ext uri="{FF2B5EF4-FFF2-40B4-BE49-F238E27FC236}">
                <a16:creationId xmlns:a16="http://schemas.microsoft.com/office/drawing/2014/main" id="{6C7B26E6-0935-428C-A294-90317B1309C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5275" y="2132856"/>
            <a:ext cx="7213449" cy="2208199"/>
          </a:xfrm>
        </p:spPr>
      </p:pic>
    </p:spTree>
    <p:extLst>
      <p:ext uri="{BB962C8B-B14F-4D97-AF65-F5344CB8AC3E}">
        <p14:creationId xmlns:p14="http://schemas.microsoft.com/office/powerpoint/2010/main" val="2668353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fr-FR" dirty="0"/>
              <a:t>Merci beaucoup pour </a:t>
            </a:r>
            <a:br>
              <a:rPr lang="fr-FR" dirty="0"/>
            </a:br>
            <a:r>
              <a:rPr lang="fr-FR" dirty="0"/>
              <a:t>votre attention</a:t>
            </a:r>
            <a:endParaRPr lang="de-CH" b="0" dirty="0"/>
          </a:p>
        </p:txBody>
      </p:sp>
      <p:pic>
        <p:nvPicPr>
          <p:cNvPr id="4" name="Grafik 3">
            <a:extLst>
              <a:ext uri="{FF2B5EF4-FFF2-40B4-BE49-F238E27FC236}">
                <a16:creationId xmlns:a16="http://schemas.microsoft.com/office/drawing/2014/main" id="{B9CA86F4-C89F-488F-9A30-0FB2A5AAD2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800" y="5661248"/>
            <a:ext cx="2130853" cy="698413"/>
          </a:xfrm>
          <a:prstGeom prst="rect">
            <a:avLst/>
          </a:prstGeom>
        </p:spPr>
      </p:pic>
      <p:sp>
        <p:nvSpPr>
          <p:cNvPr id="5" name="Textplatzhalter 4"/>
          <p:cNvSpPr>
            <a:spLocks noGrp="1"/>
          </p:cNvSpPr>
          <p:nvPr>
            <p:ph type="body" idx="1"/>
          </p:nvPr>
        </p:nvSpPr>
        <p:spPr/>
        <p:txBody>
          <a:bodyPr/>
          <a:lstStyle/>
          <a:p>
            <a:endParaRPr lang="de-CH"/>
          </a:p>
        </p:txBody>
      </p:sp>
    </p:spTree>
    <p:extLst>
      <p:ext uri="{BB962C8B-B14F-4D97-AF65-F5344CB8AC3E}">
        <p14:creationId xmlns:p14="http://schemas.microsoft.com/office/powerpoint/2010/main" val="2562393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431800" y="990604"/>
            <a:ext cx="8281988" cy="5148259"/>
          </a:xfrm>
        </p:spPr>
        <p:txBody>
          <a:bodyPr/>
          <a:lstStyle/>
          <a:p>
            <a:pPr>
              <a:tabLst>
                <a:tab pos="396000" algn="l"/>
              </a:tabLst>
            </a:pPr>
            <a:r>
              <a:rPr lang="de-CH" dirty="0"/>
              <a:t>01	Open Access </a:t>
            </a:r>
            <a:br>
              <a:rPr lang="de-CH" dirty="0"/>
            </a:br>
            <a:r>
              <a:rPr lang="de-CH" dirty="0"/>
              <a:t>	</a:t>
            </a:r>
            <a:r>
              <a:rPr lang="fr-FR" b="0" dirty="0"/>
              <a:t>La publication scientifique au 21e siècle</a:t>
            </a:r>
            <a:r>
              <a:rPr lang="de-CH" dirty="0"/>
              <a:t/>
            </a:r>
            <a:br>
              <a:rPr lang="de-CH" dirty="0"/>
            </a:br>
            <a:r>
              <a:rPr lang="de-CH" dirty="0"/>
              <a:t/>
            </a:r>
            <a:br>
              <a:rPr lang="de-CH" dirty="0"/>
            </a:br>
            <a:r>
              <a:rPr lang="de-CH" dirty="0"/>
              <a:t>02	</a:t>
            </a:r>
            <a:r>
              <a:rPr lang="fr-FR" dirty="0"/>
              <a:t>Un avantage pour nous tous</a:t>
            </a:r>
            <a:r>
              <a:rPr lang="de-CH" dirty="0"/>
              <a:t/>
            </a:r>
            <a:br>
              <a:rPr lang="de-CH" dirty="0"/>
            </a:br>
            <a:r>
              <a:rPr lang="de-CH" b="0" dirty="0"/>
              <a:t>	</a:t>
            </a:r>
            <a:r>
              <a:rPr lang="de-CH" dirty="0"/>
              <a:t/>
            </a:r>
            <a:br>
              <a:rPr lang="de-CH" dirty="0"/>
            </a:br>
            <a:r>
              <a:rPr lang="de-CH" dirty="0"/>
              <a:t>03	</a:t>
            </a:r>
            <a:r>
              <a:rPr lang="de-CH" dirty="0" err="1"/>
              <a:t>Publication</a:t>
            </a:r>
            <a:r>
              <a:rPr lang="de-CH" dirty="0"/>
              <a:t> </a:t>
            </a:r>
            <a:r>
              <a:rPr lang="de-CH" dirty="0" err="1"/>
              <a:t>d’articles</a:t>
            </a:r>
            <a:r>
              <a:rPr lang="de-CH" dirty="0"/>
              <a:t> </a:t>
            </a:r>
            <a:r>
              <a:rPr lang="de-CH" dirty="0" err="1"/>
              <a:t>scientifiques</a:t>
            </a:r>
            <a:r>
              <a:rPr lang="de-CH" dirty="0"/>
              <a:t/>
            </a:r>
            <a:br>
              <a:rPr lang="de-CH" dirty="0"/>
            </a:br>
            <a:r>
              <a:rPr lang="de-CH" dirty="0"/>
              <a:t/>
            </a:r>
            <a:br>
              <a:rPr lang="de-CH" dirty="0"/>
            </a:br>
            <a:r>
              <a:rPr lang="de-CH" dirty="0"/>
              <a:t>04	</a:t>
            </a:r>
            <a:r>
              <a:rPr lang="fr-FR" dirty="0"/>
              <a:t>Une culture de la publication tournée vers l’avenir</a:t>
            </a:r>
            <a:r>
              <a:rPr lang="de-CH" dirty="0"/>
              <a:t/>
            </a:r>
            <a:br>
              <a:rPr lang="de-CH" dirty="0"/>
            </a:br>
            <a:endParaRPr lang="de-CH" b="0" dirty="0"/>
          </a:p>
        </p:txBody>
      </p:sp>
      <p:sp>
        <p:nvSpPr>
          <p:cNvPr id="9" name="Foliennummernplatzhalter 8"/>
          <p:cNvSpPr>
            <a:spLocks noGrp="1"/>
          </p:cNvSpPr>
          <p:nvPr>
            <p:ph type="sldNum" sz="quarter" idx="12"/>
          </p:nvPr>
        </p:nvSpPr>
        <p:spPr/>
        <p:txBody>
          <a:bodyPr/>
          <a:lstStyle/>
          <a:p>
            <a:fld id="{5FEC3FD5-3473-48A6-ACC3-911A05F5A112}" type="slidenum">
              <a:rPr lang="de-CH" smtClean="0"/>
              <a:pPr/>
              <a:t>2</a:t>
            </a:fld>
            <a:endParaRPr lang="de-CH" dirty="0"/>
          </a:p>
        </p:txBody>
      </p:sp>
      <p:sp>
        <p:nvSpPr>
          <p:cNvPr id="10" name="Datumsplatzhalter 9"/>
          <p:cNvSpPr>
            <a:spLocks noGrp="1"/>
          </p:cNvSpPr>
          <p:nvPr>
            <p:ph type="dt" sz="half" idx="2"/>
          </p:nvPr>
        </p:nvSpPr>
        <p:spPr>
          <a:xfrm>
            <a:off x="1789878" y="6511636"/>
            <a:ext cx="4654329" cy="204457"/>
          </a:xfrm>
        </p:spPr>
        <p:txBody>
          <a:bodyPr/>
          <a:lstStyle/>
          <a:p>
            <a:r>
              <a:rPr lang="de-CH" dirty="0" smtClean="0"/>
              <a:t>Avril </a:t>
            </a:r>
            <a:r>
              <a:rPr lang="de-CH" dirty="0"/>
              <a:t>2020</a:t>
            </a:r>
          </a:p>
        </p:txBody>
      </p:sp>
    </p:spTree>
    <p:extLst>
      <p:ext uri="{BB962C8B-B14F-4D97-AF65-F5344CB8AC3E}">
        <p14:creationId xmlns:p14="http://schemas.microsoft.com/office/powerpoint/2010/main" val="296758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340F04E-068E-40E3-83F2-5D293D9471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Titel 1"/>
          <p:cNvSpPr>
            <a:spLocks noGrp="1"/>
          </p:cNvSpPr>
          <p:nvPr>
            <p:ph type="ctrTitle"/>
          </p:nvPr>
        </p:nvSpPr>
        <p:spPr/>
        <p:txBody>
          <a:bodyPr/>
          <a:lstStyle/>
          <a:p>
            <a:r>
              <a:rPr lang="de-CH" sz="3800" b="1" dirty="0"/>
              <a:t>Open Access </a:t>
            </a:r>
            <a:r>
              <a:rPr lang="de-CH" sz="3800" dirty="0"/>
              <a:t/>
            </a:r>
            <a:br>
              <a:rPr lang="de-CH" sz="3800" dirty="0"/>
            </a:br>
            <a:r>
              <a:rPr lang="fr-FR" sz="3800" dirty="0"/>
              <a:t>La publication scientifique</a:t>
            </a:r>
            <a:br>
              <a:rPr lang="fr-FR" sz="3800" dirty="0"/>
            </a:br>
            <a:r>
              <a:rPr lang="fr-FR" sz="3800" dirty="0"/>
              <a:t>au 21e siècle</a:t>
            </a:r>
            <a:endParaRPr lang="de-CH" sz="3800" b="0" dirty="0"/>
          </a:p>
        </p:txBody>
      </p:sp>
      <p:sp>
        <p:nvSpPr>
          <p:cNvPr id="3" name="Textplatzhalter 2"/>
          <p:cNvSpPr>
            <a:spLocks noGrp="1"/>
          </p:cNvSpPr>
          <p:nvPr>
            <p:ph type="body" idx="1"/>
          </p:nvPr>
        </p:nvSpPr>
        <p:spPr/>
        <p:txBody>
          <a:bodyPr/>
          <a:lstStyle/>
          <a:p>
            <a:r>
              <a:rPr lang="de-CH" dirty="0"/>
              <a:t>01</a:t>
            </a:r>
          </a:p>
        </p:txBody>
      </p:sp>
    </p:spTree>
    <p:extLst>
      <p:ext uri="{BB962C8B-B14F-4D97-AF65-F5344CB8AC3E}">
        <p14:creationId xmlns:p14="http://schemas.microsoft.com/office/powerpoint/2010/main" val="2180210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p:txBody>
          <a:bodyPr/>
          <a:lstStyle/>
          <a:p>
            <a:r>
              <a:rPr lang="fr-FR" dirty="0"/>
              <a:t>La publication scientifique au 21e siècle</a:t>
            </a:r>
            <a:endParaRPr lang="de-CH" dirty="0"/>
          </a:p>
        </p:txBody>
      </p:sp>
      <p:sp>
        <p:nvSpPr>
          <p:cNvPr id="16" name="Inhaltsplatzhalter 15"/>
          <p:cNvSpPr>
            <a:spLocks noGrp="1"/>
          </p:cNvSpPr>
          <p:nvPr>
            <p:ph idx="1"/>
          </p:nvPr>
        </p:nvSpPr>
        <p:spPr/>
        <p:txBody>
          <a:bodyPr/>
          <a:lstStyle/>
          <a:p>
            <a:r>
              <a:rPr lang="fr-FR" dirty="0"/>
              <a:t>L’Open Access a pour vocation d’ouvrir l’accès aux résultats des recherches et de promouvoir le savoir collectif. De nos jours, la numérisation offre des conditions idéales pour rendre les résultats scientifiques accessibles à un grand nombre de parties intéressées.</a:t>
            </a:r>
          </a:p>
          <a:p>
            <a:endParaRPr lang="de-CH" dirty="0"/>
          </a:p>
          <a:p>
            <a:r>
              <a:rPr lang="de-CH" b="1" dirty="0" err="1">
                <a:solidFill>
                  <a:srgbClr val="FF0000"/>
                </a:solidFill>
              </a:rPr>
              <a:t>Numérique</a:t>
            </a:r>
            <a:r>
              <a:rPr lang="de-CH" b="1" dirty="0">
                <a:solidFill>
                  <a:srgbClr val="FF0000"/>
                </a:solidFill>
              </a:rPr>
              <a:t>. Mondial. </a:t>
            </a:r>
            <a:r>
              <a:rPr lang="de-CH" b="1" dirty="0" err="1">
                <a:solidFill>
                  <a:srgbClr val="FF0000"/>
                </a:solidFill>
              </a:rPr>
              <a:t>Accessible</a:t>
            </a:r>
            <a:r>
              <a:rPr lang="de-CH" b="1" dirty="0">
                <a:solidFill>
                  <a:srgbClr val="FF0000"/>
                </a:solidFill>
              </a:rPr>
              <a:t>.</a:t>
            </a:r>
          </a:p>
        </p:txBody>
      </p:sp>
      <p:sp>
        <p:nvSpPr>
          <p:cNvPr id="7" name="Foliennummernplatzhalter 6"/>
          <p:cNvSpPr>
            <a:spLocks noGrp="1"/>
          </p:cNvSpPr>
          <p:nvPr>
            <p:ph type="sldNum" sz="quarter" idx="12"/>
          </p:nvPr>
        </p:nvSpPr>
        <p:spPr/>
        <p:txBody>
          <a:bodyPr/>
          <a:lstStyle/>
          <a:p>
            <a:fld id="{5FEC3FD5-3473-48A6-ACC3-911A05F5A112}" type="slidenum">
              <a:rPr lang="de-CH" smtClean="0"/>
              <a:pPr/>
              <a:t>4</a:t>
            </a:fld>
            <a:endParaRPr lang="de-CH" dirty="0"/>
          </a:p>
        </p:txBody>
      </p:sp>
      <p:sp>
        <p:nvSpPr>
          <p:cNvPr id="14" name="Datumsplatzhalter 13"/>
          <p:cNvSpPr>
            <a:spLocks noGrp="1"/>
          </p:cNvSpPr>
          <p:nvPr>
            <p:ph type="dt" sz="half" idx="2"/>
          </p:nvPr>
        </p:nvSpPr>
        <p:spPr/>
        <p:txBody>
          <a:bodyPr/>
          <a:lstStyle/>
          <a:p>
            <a:r>
              <a:rPr lang="de-CH" dirty="0" smtClean="0"/>
              <a:t>Avril </a:t>
            </a:r>
            <a:r>
              <a:rPr lang="de-CH" dirty="0"/>
              <a:t>2020</a:t>
            </a:r>
          </a:p>
        </p:txBody>
      </p:sp>
    </p:spTree>
    <p:extLst>
      <p:ext uri="{BB962C8B-B14F-4D97-AF65-F5344CB8AC3E}">
        <p14:creationId xmlns:p14="http://schemas.microsoft.com/office/powerpoint/2010/main" val="690840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fr-FR" dirty="0"/>
              <a:t>Un avantage pour nous tous</a:t>
            </a:r>
            <a:endParaRPr lang="de-CH" b="0" dirty="0"/>
          </a:p>
        </p:txBody>
      </p:sp>
      <p:sp>
        <p:nvSpPr>
          <p:cNvPr id="3" name="Textplatzhalter 2"/>
          <p:cNvSpPr>
            <a:spLocks noGrp="1"/>
          </p:cNvSpPr>
          <p:nvPr>
            <p:ph type="body" idx="1"/>
          </p:nvPr>
        </p:nvSpPr>
        <p:spPr/>
        <p:txBody>
          <a:bodyPr/>
          <a:lstStyle/>
          <a:p>
            <a:r>
              <a:rPr lang="de-CH" dirty="0"/>
              <a:t>02</a:t>
            </a:r>
          </a:p>
        </p:txBody>
      </p:sp>
    </p:spTree>
    <p:extLst>
      <p:ext uri="{BB962C8B-B14F-4D97-AF65-F5344CB8AC3E}">
        <p14:creationId xmlns:p14="http://schemas.microsoft.com/office/powerpoint/2010/main" val="731363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p:txBody>
          <a:bodyPr/>
          <a:lstStyle/>
          <a:p>
            <a:r>
              <a:rPr lang="de-CH" b="0" dirty="0"/>
              <a:t>Open Access – rapide, simple, transparent</a:t>
            </a:r>
            <a:endParaRPr lang="de-CH" dirty="0"/>
          </a:p>
        </p:txBody>
      </p:sp>
      <p:sp>
        <p:nvSpPr>
          <p:cNvPr id="7" name="Foliennummernplatzhalter 6"/>
          <p:cNvSpPr>
            <a:spLocks noGrp="1"/>
          </p:cNvSpPr>
          <p:nvPr>
            <p:ph type="sldNum" sz="quarter" idx="12"/>
          </p:nvPr>
        </p:nvSpPr>
        <p:spPr/>
        <p:txBody>
          <a:bodyPr/>
          <a:lstStyle/>
          <a:p>
            <a:fld id="{5FEC3FD5-3473-48A6-ACC3-911A05F5A112}" type="slidenum">
              <a:rPr lang="de-CH" smtClean="0"/>
              <a:pPr/>
              <a:t>6</a:t>
            </a:fld>
            <a:endParaRPr lang="de-CH" dirty="0"/>
          </a:p>
        </p:txBody>
      </p:sp>
      <p:sp>
        <p:nvSpPr>
          <p:cNvPr id="14" name="Datumsplatzhalter 13"/>
          <p:cNvSpPr>
            <a:spLocks noGrp="1"/>
          </p:cNvSpPr>
          <p:nvPr>
            <p:ph type="dt" sz="half" idx="2"/>
          </p:nvPr>
        </p:nvSpPr>
        <p:spPr/>
        <p:txBody>
          <a:bodyPr/>
          <a:lstStyle/>
          <a:p>
            <a:r>
              <a:rPr lang="de-CH" dirty="0" smtClean="0"/>
              <a:t>Avril </a:t>
            </a:r>
            <a:r>
              <a:rPr lang="de-CH" dirty="0"/>
              <a:t>2020</a:t>
            </a:r>
          </a:p>
        </p:txBody>
      </p:sp>
      <p:pic>
        <p:nvPicPr>
          <p:cNvPr id="6" name="Inhaltsplatzhalter 5">
            <a:extLst>
              <a:ext uri="{FF2B5EF4-FFF2-40B4-BE49-F238E27FC236}">
                <a16:creationId xmlns:a16="http://schemas.microsoft.com/office/drawing/2014/main" id="{97C33A95-4C8F-4F50-9F13-E3722D3A504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11660" y="1890921"/>
            <a:ext cx="6120680" cy="4263755"/>
          </a:xfrm>
        </p:spPr>
      </p:pic>
    </p:spTree>
    <p:extLst>
      <p:ext uri="{BB962C8B-B14F-4D97-AF65-F5344CB8AC3E}">
        <p14:creationId xmlns:p14="http://schemas.microsoft.com/office/powerpoint/2010/main" val="76620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p:txBody>
          <a:bodyPr/>
          <a:lstStyle/>
          <a:p>
            <a:r>
              <a:rPr lang="fr-FR" dirty="0"/>
              <a:t>Une visibilité accrue pour les scientifiques</a:t>
            </a:r>
            <a:endParaRPr lang="de-CH" dirty="0"/>
          </a:p>
        </p:txBody>
      </p:sp>
      <p:sp>
        <p:nvSpPr>
          <p:cNvPr id="16" name="Inhaltsplatzhalter 15"/>
          <p:cNvSpPr>
            <a:spLocks noGrp="1"/>
          </p:cNvSpPr>
          <p:nvPr>
            <p:ph idx="1"/>
          </p:nvPr>
        </p:nvSpPr>
        <p:spPr/>
        <p:txBody>
          <a:bodyPr/>
          <a:lstStyle/>
          <a:p>
            <a:r>
              <a:rPr lang="fr-FR" dirty="0"/>
              <a:t>Les chercheurs sont en mesure de diffuser leurs découvertes scientifiques plus rapidement et plus facilement qu’auparavant, ce qui accroît la portée de leurs publications.</a:t>
            </a:r>
          </a:p>
          <a:p>
            <a:endParaRPr lang="de-CH" dirty="0"/>
          </a:p>
          <a:p>
            <a:r>
              <a:rPr lang="fr-FR" b="1" dirty="0"/>
              <a:t>L’avantage</a:t>
            </a:r>
            <a:r>
              <a:rPr lang="fr-FR" dirty="0"/>
              <a:t> est que leurs sujets reçoivent plus rapidement l’attention et la visibilité qu’ils méritent. Parallèlement, ils bénéficient eux aussi d’un </a:t>
            </a:r>
            <a:r>
              <a:rPr lang="fr-FR" b="1" dirty="0"/>
              <a:t>accès mondial, immédiat et gratuit </a:t>
            </a:r>
            <a:r>
              <a:rPr lang="fr-FR" dirty="0"/>
              <a:t>aux résultats des recherches de leurs collègues.</a:t>
            </a:r>
            <a:endParaRPr lang="de-CH" dirty="0"/>
          </a:p>
        </p:txBody>
      </p:sp>
      <p:sp>
        <p:nvSpPr>
          <p:cNvPr id="7" name="Foliennummernplatzhalter 6"/>
          <p:cNvSpPr>
            <a:spLocks noGrp="1"/>
          </p:cNvSpPr>
          <p:nvPr>
            <p:ph type="sldNum" sz="quarter" idx="12"/>
          </p:nvPr>
        </p:nvSpPr>
        <p:spPr/>
        <p:txBody>
          <a:bodyPr/>
          <a:lstStyle/>
          <a:p>
            <a:fld id="{5FEC3FD5-3473-48A6-ACC3-911A05F5A112}" type="slidenum">
              <a:rPr lang="de-CH" smtClean="0"/>
              <a:pPr/>
              <a:t>7</a:t>
            </a:fld>
            <a:endParaRPr lang="de-CH" dirty="0"/>
          </a:p>
        </p:txBody>
      </p:sp>
      <p:sp>
        <p:nvSpPr>
          <p:cNvPr id="14" name="Datumsplatzhalter 13"/>
          <p:cNvSpPr>
            <a:spLocks noGrp="1"/>
          </p:cNvSpPr>
          <p:nvPr>
            <p:ph type="dt" sz="half" idx="2"/>
          </p:nvPr>
        </p:nvSpPr>
        <p:spPr/>
        <p:txBody>
          <a:bodyPr/>
          <a:lstStyle/>
          <a:p>
            <a:r>
              <a:rPr lang="de-CH" dirty="0" smtClean="0"/>
              <a:t>Avril </a:t>
            </a:r>
            <a:r>
              <a:rPr lang="de-CH" dirty="0"/>
              <a:t>2020</a:t>
            </a:r>
          </a:p>
        </p:txBody>
      </p:sp>
    </p:spTree>
    <p:extLst>
      <p:ext uri="{BB962C8B-B14F-4D97-AF65-F5344CB8AC3E}">
        <p14:creationId xmlns:p14="http://schemas.microsoft.com/office/powerpoint/2010/main" val="2322071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p:txBody>
          <a:bodyPr/>
          <a:lstStyle/>
          <a:p>
            <a:r>
              <a:rPr lang="fr-FR" dirty="0"/>
              <a:t>Un accès simplifié au savoir pour tous</a:t>
            </a:r>
            <a:endParaRPr lang="de-CH" dirty="0"/>
          </a:p>
        </p:txBody>
      </p:sp>
      <p:sp>
        <p:nvSpPr>
          <p:cNvPr id="16" name="Inhaltsplatzhalter 15"/>
          <p:cNvSpPr>
            <a:spLocks noGrp="1"/>
          </p:cNvSpPr>
          <p:nvPr>
            <p:ph idx="1"/>
          </p:nvPr>
        </p:nvSpPr>
        <p:spPr/>
        <p:txBody>
          <a:bodyPr/>
          <a:lstStyle/>
          <a:p>
            <a:r>
              <a:rPr lang="fr-FR" dirty="0"/>
              <a:t>Par principe, les résultats de recherches financés par des fonds publics constituent des biens publics. Toutes les parties intéressées devraient pouvoir y accéder librement. </a:t>
            </a:r>
          </a:p>
          <a:p>
            <a:endParaRPr lang="fr-FR" dirty="0"/>
          </a:p>
          <a:p>
            <a:r>
              <a:rPr lang="fr-FR" dirty="0"/>
              <a:t>Au demeurant, tout le monde peut utiliser les publications actuelles pour ses besoins, même en dehors des domaines de l’éducation et de la recherche. </a:t>
            </a:r>
          </a:p>
          <a:p>
            <a:endParaRPr lang="fr-FR" dirty="0"/>
          </a:p>
          <a:p>
            <a:r>
              <a:rPr lang="fr-FR" dirty="0"/>
              <a:t>Ainsi, l’Open Access peut contribuer à accroître </a:t>
            </a:r>
            <a:r>
              <a:rPr lang="fr-FR" b="1" dirty="0"/>
              <a:t>la force d’innovation </a:t>
            </a:r>
            <a:r>
              <a:rPr lang="fr-FR" dirty="0"/>
              <a:t>et les performances de la </a:t>
            </a:r>
            <a:r>
              <a:rPr lang="fr-FR" b="1" dirty="0"/>
              <a:t>Suisse en tant que pôle économique et de recherche</a:t>
            </a:r>
            <a:r>
              <a:rPr lang="fr-FR" dirty="0"/>
              <a:t>.</a:t>
            </a:r>
          </a:p>
        </p:txBody>
      </p:sp>
      <p:sp>
        <p:nvSpPr>
          <p:cNvPr id="7" name="Foliennummernplatzhalter 6"/>
          <p:cNvSpPr>
            <a:spLocks noGrp="1"/>
          </p:cNvSpPr>
          <p:nvPr>
            <p:ph type="sldNum" sz="quarter" idx="12"/>
          </p:nvPr>
        </p:nvSpPr>
        <p:spPr/>
        <p:txBody>
          <a:bodyPr/>
          <a:lstStyle/>
          <a:p>
            <a:fld id="{5FEC3FD5-3473-48A6-ACC3-911A05F5A112}" type="slidenum">
              <a:rPr lang="de-CH" smtClean="0"/>
              <a:pPr/>
              <a:t>8</a:t>
            </a:fld>
            <a:endParaRPr lang="de-CH" dirty="0"/>
          </a:p>
        </p:txBody>
      </p:sp>
      <p:sp>
        <p:nvSpPr>
          <p:cNvPr id="14" name="Datumsplatzhalter 13"/>
          <p:cNvSpPr>
            <a:spLocks noGrp="1"/>
          </p:cNvSpPr>
          <p:nvPr>
            <p:ph type="dt" sz="half" idx="2"/>
          </p:nvPr>
        </p:nvSpPr>
        <p:spPr/>
        <p:txBody>
          <a:bodyPr/>
          <a:lstStyle/>
          <a:p>
            <a:r>
              <a:rPr lang="de-CH" dirty="0" smtClean="0"/>
              <a:t>Avril </a:t>
            </a:r>
            <a:r>
              <a:rPr lang="de-CH" dirty="0"/>
              <a:t>2020</a:t>
            </a:r>
          </a:p>
        </p:txBody>
      </p:sp>
    </p:spTree>
    <p:extLst>
      <p:ext uri="{BB962C8B-B14F-4D97-AF65-F5344CB8AC3E}">
        <p14:creationId xmlns:p14="http://schemas.microsoft.com/office/powerpoint/2010/main" val="3794311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p:cNvSpPr>
            <a:spLocks noGrp="1"/>
          </p:cNvSpPr>
          <p:nvPr>
            <p:ph type="title"/>
          </p:nvPr>
        </p:nvSpPr>
        <p:spPr/>
        <p:txBody>
          <a:bodyPr/>
          <a:lstStyle/>
          <a:p>
            <a:r>
              <a:rPr lang="fr-FR" dirty="0"/>
              <a:t>De nouveaux modèles commerciaux pour les partenaires</a:t>
            </a:r>
            <a:endParaRPr lang="de-CH" dirty="0"/>
          </a:p>
        </p:txBody>
      </p:sp>
      <p:sp>
        <p:nvSpPr>
          <p:cNvPr id="16" name="Inhaltsplatzhalter 15"/>
          <p:cNvSpPr>
            <a:spLocks noGrp="1"/>
          </p:cNvSpPr>
          <p:nvPr>
            <p:ph idx="1"/>
          </p:nvPr>
        </p:nvSpPr>
        <p:spPr/>
        <p:txBody>
          <a:bodyPr/>
          <a:lstStyle/>
          <a:p>
            <a:r>
              <a:rPr lang="fr-FR" b="1" dirty="0"/>
              <a:t>Plus clair, plus simple, plus transparent:</a:t>
            </a:r>
          </a:p>
          <a:p>
            <a:r>
              <a:rPr lang="fr-FR" dirty="0"/>
              <a:t>l’Open Access constitue un changement de paradigme dans le système établi en matière de publication scientifique. Tout partenaire (p. ex. éditeur scientifique ou revue) soutenant l’échange d’informations numérique accéléré participe au succès de la stratégie.</a:t>
            </a:r>
            <a:endParaRPr lang="de-CH" b="1" dirty="0">
              <a:solidFill>
                <a:srgbClr val="FF0000"/>
              </a:solidFill>
            </a:endParaRPr>
          </a:p>
        </p:txBody>
      </p:sp>
      <p:sp>
        <p:nvSpPr>
          <p:cNvPr id="7" name="Foliennummernplatzhalter 6"/>
          <p:cNvSpPr>
            <a:spLocks noGrp="1"/>
          </p:cNvSpPr>
          <p:nvPr>
            <p:ph type="sldNum" sz="quarter" idx="12"/>
          </p:nvPr>
        </p:nvSpPr>
        <p:spPr/>
        <p:txBody>
          <a:bodyPr/>
          <a:lstStyle/>
          <a:p>
            <a:fld id="{5FEC3FD5-3473-48A6-ACC3-911A05F5A112}" type="slidenum">
              <a:rPr lang="de-CH" smtClean="0"/>
              <a:pPr/>
              <a:t>9</a:t>
            </a:fld>
            <a:endParaRPr lang="de-CH" dirty="0"/>
          </a:p>
        </p:txBody>
      </p:sp>
      <p:sp>
        <p:nvSpPr>
          <p:cNvPr id="14" name="Datumsplatzhalter 13"/>
          <p:cNvSpPr>
            <a:spLocks noGrp="1"/>
          </p:cNvSpPr>
          <p:nvPr>
            <p:ph type="dt" sz="half" idx="2"/>
          </p:nvPr>
        </p:nvSpPr>
        <p:spPr/>
        <p:txBody>
          <a:bodyPr/>
          <a:lstStyle/>
          <a:p>
            <a:r>
              <a:rPr lang="de-CH" dirty="0" smtClean="0"/>
              <a:t>Avril </a:t>
            </a:r>
            <a:r>
              <a:rPr lang="de-CH" dirty="0"/>
              <a:t>2020</a:t>
            </a:r>
          </a:p>
        </p:txBody>
      </p:sp>
    </p:spTree>
    <p:extLst>
      <p:ext uri="{BB962C8B-B14F-4D97-AF65-F5344CB8AC3E}">
        <p14:creationId xmlns:p14="http://schemas.microsoft.com/office/powerpoint/2010/main" val="2917827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SWU_PPT_v3">
  <a:themeElements>
    <a:clrScheme name="SwissUniversitites">
      <a:dk1>
        <a:sysClr val="windowText" lastClr="000000"/>
      </a:dk1>
      <a:lt1>
        <a:sysClr val="window" lastClr="FFFFFF"/>
      </a:lt1>
      <a:dk2>
        <a:srgbClr val="000000"/>
      </a:dk2>
      <a:lt2>
        <a:srgbClr val="FFFFFF"/>
      </a:lt2>
      <a:accent1>
        <a:srgbClr val="FF1A27"/>
      </a:accent1>
      <a:accent2>
        <a:srgbClr val="961A27"/>
      </a:accent2>
      <a:accent3>
        <a:srgbClr val="FFFFFF"/>
      </a:accent3>
      <a:accent4>
        <a:srgbClr val="FFFFFF"/>
      </a:accent4>
      <a:accent5>
        <a:srgbClr val="FFFFFF"/>
      </a:accent5>
      <a:accent6>
        <a:srgbClr val="FFFFFF"/>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SWU_Präsentation_de</Template>
  <TotalTime>0</TotalTime>
  <Words>433</Words>
  <Application>Microsoft Office PowerPoint</Application>
  <PresentationFormat>Bildschirmpräsentation (4:3)</PresentationFormat>
  <Paragraphs>84</Paragraphs>
  <Slides>17</Slides>
  <Notes>16</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17</vt:i4>
      </vt:variant>
    </vt:vector>
  </HeadingPairs>
  <TitlesOfParts>
    <vt:vector size="20" baseType="lpstr">
      <vt:lpstr>Arial</vt:lpstr>
      <vt:lpstr>Calibri</vt:lpstr>
      <vt:lpstr>SWU_PPT_v3</vt:lpstr>
      <vt:lpstr>PowerPoint-Präsentation</vt:lpstr>
      <vt:lpstr>01 Open Access   La publication scientifique au 21e siècle  02 Un avantage pour nous tous   03 Publication d’articles scientifiques  04 Une culture de la publication tournée vers l’avenir </vt:lpstr>
      <vt:lpstr>Open Access  La publication scientifique au 21e siècle</vt:lpstr>
      <vt:lpstr>La publication scientifique au 21e siècle</vt:lpstr>
      <vt:lpstr>Un avantage pour nous tous</vt:lpstr>
      <vt:lpstr>Open Access – rapide, simple, transparent</vt:lpstr>
      <vt:lpstr>Une visibilité accrue pour les scientifiques</vt:lpstr>
      <vt:lpstr>Un accès simplifié au savoir pour tous</vt:lpstr>
      <vt:lpstr>De nouveaux modèles commerciaux pour les partenaires</vt:lpstr>
      <vt:lpstr>Publication d’articles scientifiques</vt:lpstr>
      <vt:lpstr>Open Access – comment s’y prendre</vt:lpstr>
      <vt:lpstr>La voie verte (Open Access, deuxième publication)</vt:lpstr>
      <vt:lpstr>La voie dorée (Open Access, première publication)</vt:lpstr>
      <vt:lpstr>Une culture de la publication tournée vers l’avenir</vt:lpstr>
      <vt:lpstr>Une culture de la publication tournée vers l’avenir</vt:lpstr>
      <vt:lpstr>PowerPoint-Präsentation</vt:lpstr>
      <vt:lpstr>Merci beaucoup pour  votre attention</vt:lpstr>
    </vt:vector>
  </TitlesOfParts>
  <Company>falli-it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Charlotte</dc:creator>
  <cp:lastModifiedBy>Anisa Graf</cp:lastModifiedBy>
  <cp:revision>237</cp:revision>
  <cp:lastPrinted>2020-01-22T15:06:10Z</cp:lastPrinted>
  <dcterms:created xsi:type="dcterms:W3CDTF">2019-12-23T19:18:59Z</dcterms:created>
  <dcterms:modified xsi:type="dcterms:W3CDTF">2020-04-29T11:24:25Z</dcterms:modified>
</cp:coreProperties>
</file>