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.xml" ContentType="application/vnd.openxmlformats-officedocument.drawingml.chart+xml"/>
  <Override PartName="/ppt/notesSlides/notesSlide50.xml" ContentType="application/vnd.openxmlformats-officedocument.presentationml.notesSlide+xml"/>
  <Override PartName="/ppt/charts/chart3.xml" ContentType="application/vnd.openxmlformats-officedocument.drawingml.chart+xml"/>
  <Override PartName="/ppt/notesSlides/notesSlide51.xml" ContentType="application/vnd.openxmlformats-officedocument.presentationml.notesSlide+xml"/>
  <Override PartName="/ppt/charts/chart4.xml" ContentType="application/vnd.openxmlformats-officedocument.drawingml.chart+xml"/>
  <Override PartName="/ppt/notesSlides/notesSlide52.xml" ContentType="application/vnd.openxmlformats-officedocument.presentationml.notesSlide+xml"/>
  <Override PartName="/ppt/charts/chart5.xml" ContentType="application/vnd.openxmlformats-officedocument.drawingml.chart+xml"/>
  <Override PartName="/ppt/notesSlides/notesSlide5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54.xml" ContentType="application/vnd.openxmlformats-officedocument.presentationml.notesSlide+xml"/>
  <Override PartName="/ppt/charts/chart7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9" r:id="rId3"/>
    <p:sldId id="257" r:id="rId4"/>
    <p:sldId id="293" r:id="rId5"/>
    <p:sldId id="396" r:id="rId6"/>
    <p:sldId id="401" r:id="rId7"/>
    <p:sldId id="397" r:id="rId8"/>
    <p:sldId id="398" r:id="rId9"/>
    <p:sldId id="399" r:id="rId10"/>
    <p:sldId id="277" r:id="rId11"/>
    <p:sldId id="307" r:id="rId12"/>
    <p:sldId id="416" r:id="rId13"/>
    <p:sldId id="310" r:id="rId14"/>
    <p:sldId id="311" r:id="rId15"/>
    <p:sldId id="312" r:id="rId16"/>
    <p:sldId id="278" r:id="rId17"/>
    <p:sldId id="378" r:id="rId18"/>
    <p:sldId id="379" r:id="rId19"/>
    <p:sldId id="280" r:id="rId20"/>
    <p:sldId id="326" r:id="rId21"/>
    <p:sldId id="282" r:id="rId22"/>
    <p:sldId id="321" r:id="rId23"/>
    <p:sldId id="334" r:id="rId24"/>
    <p:sldId id="402" r:id="rId25"/>
    <p:sldId id="394" r:id="rId26"/>
    <p:sldId id="395" r:id="rId27"/>
    <p:sldId id="289" r:id="rId28"/>
    <p:sldId id="377" r:id="rId29"/>
    <p:sldId id="291" r:id="rId30"/>
    <p:sldId id="356" r:id="rId31"/>
    <p:sldId id="368" r:id="rId32"/>
    <p:sldId id="425" r:id="rId33"/>
    <p:sldId id="338" r:id="rId34"/>
    <p:sldId id="341" r:id="rId35"/>
    <p:sldId id="342" r:id="rId36"/>
    <p:sldId id="343" r:id="rId37"/>
    <p:sldId id="344" r:id="rId38"/>
    <p:sldId id="340" r:id="rId39"/>
    <p:sldId id="339" r:id="rId40"/>
    <p:sldId id="346" r:id="rId41"/>
    <p:sldId id="383" r:id="rId42"/>
    <p:sldId id="385" r:id="rId43"/>
    <p:sldId id="386" r:id="rId44"/>
    <p:sldId id="387" r:id="rId45"/>
    <p:sldId id="388" r:id="rId46"/>
    <p:sldId id="389" r:id="rId47"/>
    <p:sldId id="337" r:id="rId48"/>
    <p:sldId id="369" r:id="rId49"/>
    <p:sldId id="426" r:id="rId50"/>
    <p:sldId id="423" r:id="rId51"/>
    <p:sldId id="349" r:id="rId52"/>
    <p:sldId id="352" r:id="rId53"/>
    <p:sldId id="420" r:id="rId54"/>
    <p:sldId id="421" r:id="rId55"/>
    <p:sldId id="419" r:id="rId56"/>
    <p:sldId id="361" r:id="rId5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8" autoAdjust="0"/>
    <p:restoredTop sz="97352" autoAdjust="0"/>
  </p:normalViewPr>
  <p:slideViewPr>
    <p:cSldViewPr>
      <p:cViewPr>
        <p:scale>
          <a:sx n="70" d="100"/>
          <a:sy n="70" d="100"/>
        </p:scale>
        <p:origin x="-1315" y="-384"/>
      </p:cViewPr>
      <p:guideLst>
        <p:guide orient="horz" pos="1934"/>
        <p:guide orient="horz" pos="3509"/>
        <p:guide orient="horz" pos="3786"/>
        <p:guide orient="horz" pos="4054"/>
        <p:guide orient="horz" pos="4191"/>
        <p:guide pos="1763"/>
        <p:guide pos="4166"/>
        <p:guide pos="2768"/>
        <p:guide pos="3306"/>
        <p:guide pos="3441"/>
        <p:guide pos="1854"/>
        <p:guide pos="780"/>
        <p:guide pos="268"/>
        <p:guide pos="5482"/>
      </p:guideLst>
    </p:cSldViewPr>
  </p:slideViewPr>
  <p:outlineViewPr>
    <p:cViewPr>
      <p:scale>
        <a:sx n="33" d="100"/>
        <a:sy n="33" d="100"/>
      </p:scale>
      <p:origin x="0" y="2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71" d="100"/>
          <a:sy n="71" d="100"/>
        </p:scale>
        <p:origin x="-2506" y="23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25819353405198"/>
          <c:y val="1.4616709006010101E-2"/>
          <c:w val="0.62874180646594802"/>
          <c:h val="0.93184398370695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latin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Tabelle1!$A$2:$A$13</c:f>
              <c:strCache>
                <c:ptCount val="12"/>
                <c:pt idx="0">
                  <c:v>China</c:v>
                </c:pt>
                <c:pt idx="1">
                  <c:v>South Africa</c:v>
                </c:pt>
                <c:pt idx="2">
                  <c:v>Russia</c:v>
                </c:pt>
                <c:pt idx="3">
                  <c:v>Mexico</c:v>
                </c:pt>
                <c:pt idx="4">
                  <c:v>United Kingdom</c:v>
                </c:pt>
                <c:pt idx="5">
                  <c:v>Japan</c:v>
                </c:pt>
                <c:pt idx="6">
                  <c:v>USA</c:v>
                </c:pt>
                <c:pt idx="7">
                  <c:v>Eurozone</c:v>
                </c:pt>
                <c:pt idx="8">
                  <c:v>Canada</c:v>
                </c:pt>
                <c:pt idx="9">
                  <c:v>Australia</c:v>
                </c:pt>
                <c:pt idx="10">
                  <c:v>Norway</c:v>
                </c:pt>
                <c:pt idx="11">
                  <c:v>Switzerland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2.68</c:v>
                </c:pt>
                <c:pt idx="1">
                  <c:v>1.77</c:v>
                </c:pt>
                <c:pt idx="2">
                  <c:v>1.53</c:v>
                </c:pt>
                <c:pt idx="3">
                  <c:v>2.81</c:v>
                </c:pt>
                <c:pt idx="4">
                  <c:v>4.22</c:v>
                </c:pt>
                <c:pt idx="5">
                  <c:v>3.12</c:v>
                </c:pt>
                <c:pt idx="6">
                  <c:v>4.93</c:v>
                </c:pt>
                <c:pt idx="7" formatCode="0.00">
                  <c:v>4</c:v>
                </c:pt>
                <c:pt idx="8">
                  <c:v>4.1399999999999997</c:v>
                </c:pt>
                <c:pt idx="9">
                  <c:v>3.74</c:v>
                </c:pt>
                <c:pt idx="10">
                  <c:v>5.21</c:v>
                </c:pt>
                <c:pt idx="11">
                  <c:v>6.44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01280"/>
        <c:axId val="120439936"/>
      </c:barChart>
      <c:catAx>
        <c:axId val="12040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de-DE"/>
          </a:p>
        </c:txPr>
        <c:crossAx val="120439936"/>
        <c:crosses val="autoZero"/>
        <c:auto val="1"/>
        <c:lblAlgn val="ctr"/>
        <c:lblOffset val="100"/>
        <c:noMultiLvlLbl val="0"/>
      </c:catAx>
      <c:valAx>
        <c:axId val="120439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40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89660646695002E-2"/>
          <c:y val="2.66035218324982E-2"/>
          <c:w val="0.90234240861010695"/>
          <c:h val="0.893600114531137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Blatt1!$A$2:$A$13</c:f>
              <c:strCache>
                <c:ptCount val="12"/>
                <c:pt idx="0">
                  <c:v>U</c:v>
                </c:pt>
                <c:pt idx="1">
                  <c:v>UAS</c:v>
                </c:pt>
                <c:pt idx="2">
                  <c:v>UTE</c:v>
                </c:pt>
                <c:pt idx="3">
                  <c:v>U</c:v>
                </c:pt>
                <c:pt idx="4">
                  <c:v>UAS</c:v>
                </c:pt>
                <c:pt idx="5">
                  <c:v>UTE</c:v>
                </c:pt>
                <c:pt idx="6">
                  <c:v>U</c:v>
                </c:pt>
                <c:pt idx="7">
                  <c:v>UAS</c:v>
                </c:pt>
                <c:pt idx="8">
                  <c:v>UTE</c:v>
                </c:pt>
                <c:pt idx="9">
                  <c:v>U</c:v>
                </c:pt>
                <c:pt idx="10">
                  <c:v>UAS</c:v>
                </c:pt>
                <c:pt idx="11">
                  <c:v>UTE</c:v>
                </c:pt>
              </c:strCache>
            </c:strRef>
          </c:cat>
          <c:val>
            <c:numRef>
              <c:f>Blatt1!$B$2:$B$13</c:f>
              <c:numCache>
                <c:formatCode>General</c:formatCode>
                <c:ptCount val="12"/>
                <c:pt idx="0">
                  <c:v>87652.5</c:v>
                </c:pt>
                <c:pt idx="1">
                  <c:v>36288</c:v>
                </c:pt>
                <c:pt idx="2">
                  <c:v>9898</c:v>
                </c:pt>
                <c:pt idx="3">
                  <c:v>95934</c:v>
                </c:pt>
                <c:pt idx="4">
                  <c:v>49353</c:v>
                </c:pt>
                <c:pt idx="5">
                  <c:v>12975</c:v>
                </c:pt>
                <c:pt idx="6">
                  <c:v>100936</c:v>
                </c:pt>
                <c:pt idx="7">
                  <c:v>55729</c:v>
                </c:pt>
                <c:pt idx="8">
                  <c:v>16640</c:v>
                </c:pt>
                <c:pt idx="9">
                  <c:v>100772</c:v>
                </c:pt>
                <c:pt idx="10">
                  <c:v>56845</c:v>
                </c:pt>
                <c:pt idx="11">
                  <c:v>17528</c:v>
                </c:pt>
              </c:numCache>
            </c:numRef>
          </c:val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effectLst/>
          </c:spPr>
          <c:invertIfNegative val="0"/>
          <c:cat>
            <c:strRef>
              <c:f>Blatt1!$A$2:$A$13</c:f>
              <c:strCache>
                <c:ptCount val="12"/>
                <c:pt idx="0">
                  <c:v>U</c:v>
                </c:pt>
                <c:pt idx="1">
                  <c:v>UAS</c:v>
                </c:pt>
                <c:pt idx="2">
                  <c:v>UTE</c:v>
                </c:pt>
                <c:pt idx="3">
                  <c:v>U</c:v>
                </c:pt>
                <c:pt idx="4">
                  <c:v>UAS</c:v>
                </c:pt>
                <c:pt idx="5">
                  <c:v>UTE</c:v>
                </c:pt>
                <c:pt idx="6">
                  <c:v>U</c:v>
                </c:pt>
                <c:pt idx="7">
                  <c:v>UAS</c:v>
                </c:pt>
                <c:pt idx="8">
                  <c:v>UTE</c:v>
                </c:pt>
                <c:pt idx="9">
                  <c:v>U</c:v>
                </c:pt>
                <c:pt idx="10">
                  <c:v>UAS</c:v>
                </c:pt>
                <c:pt idx="11">
                  <c:v>UTE</c:v>
                </c:pt>
              </c:strCache>
            </c:strRef>
          </c:cat>
          <c:val>
            <c:numRef>
              <c:f>Blatt1!$C$2:$C$13</c:f>
              <c:numCache>
                <c:formatCode>General</c:formatCode>
                <c:ptCount val="12"/>
                <c:pt idx="0">
                  <c:v>24722.55</c:v>
                </c:pt>
                <c:pt idx="1">
                  <c:v>7433</c:v>
                </c:pt>
                <c:pt idx="2">
                  <c:v>520</c:v>
                </c:pt>
                <c:pt idx="3">
                  <c:v>35482</c:v>
                </c:pt>
                <c:pt idx="4">
                  <c:v>11577</c:v>
                </c:pt>
                <c:pt idx="5">
                  <c:v>1128</c:v>
                </c:pt>
                <c:pt idx="6">
                  <c:v>41227</c:v>
                </c:pt>
                <c:pt idx="7">
                  <c:v>13072</c:v>
                </c:pt>
                <c:pt idx="8">
                  <c:v>1848</c:v>
                </c:pt>
                <c:pt idx="9">
                  <c:v>43188</c:v>
                </c:pt>
                <c:pt idx="10">
                  <c:v>13334</c:v>
                </c:pt>
                <c:pt idx="11">
                  <c:v>1947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150848"/>
        <c:axId val="205156736"/>
      </c:barChart>
      <c:catAx>
        <c:axId val="20515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de-DE"/>
          </a:p>
        </c:txPr>
        <c:crossAx val="205156736"/>
        <c:crosses val="autoZero"/>
        <c:auto val="1"/>
        <c:lblAlgn val="ctr"/>
        <c:lblOffset val="100"/>
        <c:noMultiLvlLbl val="0"/>
      </c:catAx>
      <c:valAx>
        <c:axId val="205156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de-DE"/>
          </a:p>
        </c:txPr>
        <c:crossAx val="20515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spPr>
            <a:effectLst/>
          </c:spPr>
          <c:marker>
            <c:spPr>
              <a:effectLst/>
            </c:spPr>
          </c:marker>
          <c:dLbls>
            <c:dLbl>
              <c:idx val="0"/>
              <c:layout>
                <c:manualLayout>
                  <c:x val="-2.8641167125779899E-2"/>
                  <c:y val="-4.884072709869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337372770547E-2"/>
                  <c:y val="-5.155410082640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118877579604198E-2"/>
                  <c:y val="-5.4267474554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148596974505198E-2"/>
                  <c:y val="-4.0700605915582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1337372770547E-2"/>
                  <c:y val="-5.155410082640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163456671955797E-2"/>
                  <c:y val="-5.698084828181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656026823230501E-2"/>
                  <c:y val="-4.884072709869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148596974505198E-2"/>
                  <c:y val="-5.155410082640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670886520681003E-2"/>
                  <c:y val="-4.612735337099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2080357643074E-2"/>
                  <c:y val="-4.341397964328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Blatt1!$A$2:$A$12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2018</c:v>
                </c:pt>
              </c:numCache>
            </c:numRef>
          </c:cat>
          <c:val>
            <c:numRef>
              <c:f>Blatt1!$B$2:$B$12</c:f>
              <c:numCache>
                <c:formatCode>General</c:formatCode>
                <c:ptCount val="11"/>
                <c:pt idx="0">
                  <c:v>44</c:v>
                </c:pt>
                <c:pt idx="1">
                  <c:v>49</c:v>
                </c:pt>
                <c:pt idx="2">
                  <c:v>54</c:v>
                </c:pt>
                <c:pt idx="3">
                  <c:v>57</c:v>
                </c:pt>
                <c:pt idx="4">
                  <c:v>61</c:v>
                </c:pt>
                <c:pt idx="5">
                  <c:v>64</c:v>
                </c:pt>
                <c:pt idx="6">
                  <c:v>70</c:v>
                </c:pt>
                <c:pt idx="7">
                  <c:v>75</c:v>
                </c:pt>
                <c:pt idx="8">
                  <c:v>79</c:v>
                </c:pt>
                <c:pt idx="9">
                  <c:v>83</c:v>
                </c:pt>
                <c:pt idx="10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61824"/>
        <c:axId val="204863360"/>
      </c:lineChart>
      <c:catAx>
        <c:axId val="20486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de-DE"/>
          </a:p>
        </c:txPr>
        <c:crossAx val="204863360"/>
        <c:crosses val="autoZero"/>
        <c:auto val="1"/>
        <c:lblAlgn val="ctr"/>
        <c:lblOffset val="100"/>
        <c:noMultiLvlLbl val="0"/>
      </c:catAx>
      <c:valAx>
        <c:axId val="20486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de-DE"/>
          </a:p>
        </c:txPr>
        <c:crossAx val="20486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25400">
              <a:solidFill>
                <a:schemeClr val="bg2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1A27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1A27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1A27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1A27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/>
              </a:solidFill>
              <a:ln w="25400">
                <a:solidFill>
                  <a:schemeClr val="bg2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de-DE" dirty="0"/>
                      <a:t>Business</a:t>
                    </a:r>
                    <a:r>
                      <a:rPr lang="de-DE"/>
                      <a:t>
</a:t>
                    </a:r>
                    <a:r>
                      <a:rPr lang="de-DE" smtClean="0"/>
                      <a:t>29%</a:t>
                    </a:r>
                    <a:endParaRPr lang="de-DE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312349317698497E-2"/>
                  <c:y val="4.846851883832029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</a:rPr>
                      <a:t>Arts</a:t>
                    </a:r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</a:rPr>
                      <a:t>
39%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69269577647487E-2"/>
                  <c:y val="1.21171297095801E-2"/>
                </c:manualLayout>
              </c:layout>
              <c:tx>
                <c:rich>
                  <a:bodyPr/>
                  <a:lstStyle/>
                  <a:p>
                    <a:r>
                      <a:rPr lang="de-DE" dirty="0" smtClean="0"/>
                      <a:t>Life </a:t>
                    </a:r>
                    <a:r>
                      <a:rPr lang="de-DE" dirty="0" err="1" smtClean="0"/>
                      <a:t>sciences</a:t>
                    </a:r>
                    <a:r>
                      <a:rPr lang="de-DE" dirty="0"/>
                      <a:t>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539548174129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de-DE" dirty="0" err="1" smtClean="0"/>
                      <a:t>Others</a:t>
                    </a:r>
                    <a:endParaRPr lang="de-DE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noFill/>
              </a:ln>
            </c:spPr>
            <c:txPr>
              <a:bodyPr anchor="ctr" anchorCtr="0"/>
              <a:lstStyle/>
              <a:p>
                <a:pPr>
                  <a:defRPr sz="1100" baseline="0">
                    <a:solidFill>
                      <a:schemeClr val="tx1"/>
                    </a:solidFill>
                    <a:latin typeface="Arial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Tabelle1!$A$2:$A$8</c:f>
              <c:strCache>
                <c:ptCount val="7"/>
                <c:pt idx="0">
                  <c:v>Business</c:v>
                </c:pt>
                <c:pt idx="1">
                  <c:v>Engineering, civil engineering</c:v>
                </c:pt>
                <c:pt idx="2">
                  <c:v>Teacher education</c:v>
                </c:pt>
                <c:pt idx="3">
                  <c:v>Health care, social work</c:v>
                </c:pt>
                <c:pt idx="4">
                  <c:v>Arts</c:v>
                </c:pt>
                <c:pt idx="5">
                  <c:v>Life sciences</c:v>
                </c:pt>
                <c:pt idx="6">
                  <c:v>Others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29</c:v>
                </c:pt>
                <c:pt idx="1">
                  <c:v>22</c:v>
                </c:pt>
                <c:pt idx="2">
                  <c:v>19</c:v>
                </c:pt>
                <c:pt idx="3">
                  <c:v>19</c:v>
                </c:pt>
                <c:pt idx="4">
                  <c:v>7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25400">
              <a:solidFill>
                <a:schemeClr val="bg2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65000"/>
                  <a:alpha val="80000"/>
                </a:schemeClr>
              </a:solidFill>
              <a:ln w="25400">
                <a:solidFill>
                  <a:schemeClr val="bg2"/>
                </a:solidFill>
              </a:ln>
              <a:effectLst/>
            </c:spPr>
          </c:dPt>
          <c:dLbls>
            <c:dLbl>
              <c:idx val="2"/>
              <c:delete val="1"/>
            </c:dLbl>
            <c:dLbl>
              <c:idx val="4"/>
              <c:layout>
                <c:manualLayout>
                  <c:x val="-3.2312349317698497E-2"/>
                  <c:y val="4.846851883832029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</a:rPr>
                      <a:t>Arts</a:t>
                    </a:r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</a:rPr>
                      <a:t>
39%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3853915529497396E-3"/>
                  <c:y val="1.21171297095801E-2"/>
                </c:manualLayout>
              </c:layout>
              <c:tx>
                <c:rich>
                  <a:bodyPr/>
                  <a:lstStyle/>
                  <a:p>
                    <a:r>
                      <a:rPr lang="de-DE" dirty="0" smtClean="0"/>
                      <a:t>Life </a:t>
                    </a:r>
                    <a:r>
                      <a:rPr lang="de-DE" dirty="0" err="1" smtClean="0"/>
                      <a:t>sciences</a:t>
                    </a:r>
                    <a:r>
                      <a:rPr lang="de-DE" dirty="0"/>
                      <a:t>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5395481741296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noFill/>
              </a:ln>
            </c:spPr>
            <c:txPr>
              <a:bodyPr anchor="ctr" anchorCtr="0"/>
              <a:lstStyle/>
              <a:p>
                <a:pPr>
                  <a:defRPr sz="1100" baseline="0">
                    <a:solidFill>
                      <a:schemeClr val="tx1"/>
                    </a:solidFill>
                    <a:latin typeface="Arial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Cantons</c:v>
                </c:pt>
                <c:pt idx="1">
                  <c:v>Others</c:v>
                </c:pt>
                <c:pt idx="2">
                  <c:v>Confederation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61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25400">
              <a:solidFill>
                <a:schemeClr val="bg2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65000"/>
                  <a:alpha val="80000"/>
                </a:schemeClr>
              </a:solidFill>
              <a:ln w="25400">
                <a:solidFill>
                  <a:schemeClr val="bg2"/>
                </a:solidFill>
              </a:ln>
              <a:effectLst/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layout>
                <c:manualLayout>
                  <c:x val="-3.2312349317698497E-2"/>
                  <c:y val="4.846851883832029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</a:rPr>
                      <a:t>Arts</a:t>
                    </a:r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</a:rPr>
                      <a:t>
39%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3853915529497396E-3"/>
                  <c:y val="1.21171297095801E-2"/>
                </c:manualLayout>
              </c:layout>
              <c:tx>
                <c:rich>
                  <a:bodyPr/>
                  <a:lstStyle/>
                  <a:p>
                    <a:r>
                      <a:rPr lang="de-DE" dirty="0" smtClean="0"/>
                      <a:t>Life </a:t>
                    </a:r>
                    <a:r>
                      <a:rPr lang="de-DE" dirty="0" err="1" smtClean="0"/>
                      <a:t>sciences</a:t>
                    </a:r>
                    <a:r>
                      <a:rPr lang="de-DE" dirty="0"/>
                      <a:t>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5395481741296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noFill/>
              </a:ln>
            </c:spPr>
            <c:txPr>
              <a:bodyPr anchor="ctr" anchorCtr="0"/>
              <a:lstStyle/>
              <a:p>
                <a:pPr>
                  <a:defRPr sz="1100" baseline="0">
                    <a:solidFill>
                      <a:schemeClr val="tx1"/>
                    </a:solidFill>
                    <a:latin typeface="Arial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Cantons as UAS-Sponsors</c:v>
                </c:pt>
                <c:pt idx="1">
                  <c:v>Competitive Federal Funds, CTI, SNSF</c:v>
                </c:pt>
                <c:pt idx="2">
                  <c:v>Private, e.g. enterprises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47</c:v>
                </c:pt>
                <c:pt idx="1">
                  <c:v>30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25400">
              <a:solidFill>
                <a:schemeClr val="bg2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alpha val="80000"/>
                </a:schemeClr>
              </a:solidFill>
              <a:ln w="25400">
                <a:solidFill>
                  <a:schemeClr val="bg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2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1202328948621E-7"/>
                  <c:y val="4.03904323652668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0966001429460999"/>
                  <c:y val="-6.058564854790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2.154156621179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312349317698497E-2"/>
                  <c:y val="4.846851883832029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</a:rPr>
                      <a:t>Arts</a:t>
                    </a:r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</a:rPr>
                      <a:t>
39%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3853915529497396E-3"/>
                  <c:y val="1.21171297095801E-2"/>
                </c:manualLayout>
              </c:layout>
              <c:tx>
                <c:rich>
                  <a:bodyPr/>
                  <a:lstStyle/>
                  <a:p>
                    <a:r>
                      <a:rPr lang="de-DE" dirty="0" smtClean="0"/>
                      <a:t>Life </a:t>
                    </a:r>
                    <a:r>
                      <a:rPr lang="de-DE" dirty="0" err="1" smtClean="0"/>
                      <a:t>sciences</a:t>
                    </a:r>
                    <a:r>
                      <a:rPr lang="de-DE" dirty="0"/>
                      <a:t>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5395481741296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noFill/>
              </a:ln>
            </c:spPr>
            <c:txPr>
              <a:bodyPr anchor="ctr" anchorCtr="0"/>
              <a:lstStyle/>
              <a:p>
                <a:pPr>
                  <a:defRPr sz="1100" baseline="0">
                    <a:solidFill>
                      <a:schemeClr val="tx1"/>
                    </a:solidFill>
                    <a:latin typeface="Arial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Application oriented R&amp;D</c:v>
                </c:pt>
                <c:pt idx="1">
                  <c:v>Education </c:v>
                </c:pt>
                <c:pt idx="2">
                  <c:v>Continuing Education</c:v>
                </c:pt>
                <c:pt idx="3">
                  <c:v>Services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18</c:v>
                </c:pt>
                <c:pt idx="1">
                  <c:v>67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4F905-7824-40B8-B535-0531A788BC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D02374C-6939-4BDF-87E7-59B205FD340B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General </a:t>
          </a:r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Secretary</a:t>
          </a:r>
          <a:endParaRPr lang="de-CH" sz="900" dirty="0">
            <a:solidFill>
              <a:schemeClr val="tx1"/>
            </a:solidFill>
            <a:latin typeface="Arial"/>
            <a:cs typeface="Arial"/>
          </a:endParaRPr>
        </a:p>
      </dgm:t>
    </dgm:pt>
    <dgm:pt modelId="{A552F2FC-D59F-4743-B2F1-7CEB4F4130BC}" type="parTrans" cxnId="{43E99B2F-7654-40A2-9640-FC8E674CBE9A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A981791A-9B55-4267-A9AB-0E3814E18B93}" type="sibTrans" cxnId="{43E99B2F-7654-40A2-9640-FC8E674CBE9A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26B0B4C8-674E-4AFB-B3B5-319D52C83444}" type="asst">
      <dgm:prSet phldrT="[Text]" custT="1"/>
      <dgm:spPr>
        <a:solidFill>
          <a:schemeClr val="bg1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de-CH" sz="900" b="0" dirty="0" err="1" smtClean="0">
              <a:solidFill>
                <a:schemeClr val="tx1"/>
              </a:solidFill>
              <a:latin typeface="Arial"/>
              <a:cs typeface="Arial"/>
            </a:rPr>
            <a:t>Chamber</a:t>
          </a:r>
          <a:r>
            <a:rPr lang="de-CH" sz="900" b="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b="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b="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b="0" dirty="0" err="1" smtClean="0">
              <a:solidFill>
                <a:schemeClr val="tx1"/>
              </a:solidFill>
              <a:latin typeface="Arial"/>
              <a:cs typeface="Arial"/>
            </a:rPr>
            <a:t>Universities</a:t>
          </a:r>
          <a:endParaRPr lang="de-CH" sz="900" b="0" dirty="0">
            <a:solidFill>
              <a:schemeClr val="tx1"/>
            </a:solidFill>
            <a:latin typeface="Arial"/>
            <a:cs typeface="Arial"/>
          </a:endParaRPr>
        </a:p>
      </dgm:t>
    </dgm:pt>
    <dgm:pt modelId="{43BEE728-859A-4178-822D-788B8BA3549A}" type="parTrans" cxnId="{3095E1CF-8808-4E72-A7F5-71CB856808BA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6539A3AD-627B-4C13-B66D-578458A5CA48}" type="sibTrans" cxnId="{3095E1CF-8808-4E72-A7F5-71CB856808BA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25B0577E-C707-449F-853C-9B0C95161381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b="1" dirty="0" smtClean="0">
              <a:solidFill>
                <a:schemeClr val="tx1"/>
              </a:solidFill>
              <a:latin typeface="Arial"/>
              <a:cs typeface="Arial"/>
            </a:rPr>
            <a:t>Teaching &amp; </a:t>
          </a:r>
          <a:r>
            <a:rPr lang="de-CH" sz="950" b="1" dirty="0" err="1" smtClean="0">
              <a:solidFill>
                <a:schemeClr val="tx1"/>
              </a:solidFill>
              <a:latin typeface="Arial"/>
              <a:cs typeface="Arial"/>
            </a:rPr>
            <a:t>Studying</a:t>
          </a:r>
          <a:endParaRPr lang="de-CH" sz="950" b="0" i="0" baseline="0" dirty="0">
            <a:solidFill>
              <a:schemeClr val="tx1"/>
            </a:solidFill>
            <a:latin typeface="Arial"/>
            <a:cs typeface="Arial"/>
          </a:endParaRPr>
        </a:p>
      </dgm:t>
    </dgm:pt>
    <dgm:pt modelId="{654B086B-409C-4699-872B-BC92F39C9899}" type="parTrans" cxnId="{7EE2FA25-95CA-4652-8DF0-EDD4EBFDA999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631A4924-54D8-4407-A837-B922937CF644}" type="sibTrans" cxnId="{7EE2FA25-95CA-4652-8DF0-EDD4EBFDA999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15C8AD92-CF4F-41CE-B39C-569A357D9A9F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b="1" dirty="0" smtClean="0">
              <a:solidFill>
                <a:schemeClr val="tx1"/>
              </a:solidFill>
              <a:latin typeface="Arial"/>
              <a:cs typeface="Arial"/>
            </a:rPr>
            <a:t>Research &amp; Development</a:t>
          </a:r>
          <a:endParaRPr lang="de-CH" sz="950" b="0" i="0" baseline="0" dirty="0">
            <a:solidFill>
              <a:schemeClr val="tx1"/>
            </a:solidFill>
            <a:latin typeface="Arial"/>
            <a:cs typeface="Arial"/>
          </a:endParaRPr>
        </a:p>
      </dgm:t>
    </dgm:pt>
    <dgm:pt modelId="{D2653AD9-2676-4CFD-91CB-D59525317CA7}" type="parTrans" cxnId="{A6F9FDE8-AF0D-4288-9AE7-74FDA070A14C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531B47E4-3CF2-4121-86DF-E787041647F5}" type="sibTrans" cxnId="{A6F9FDE8-AF0D-4288-9AE7-74FDA070A14C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461FDDD8-A18B-47B2-AFD4-965FB2311A37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b="1" dirty="0" smtClean="0">
              <a:solidFill>
                <a:schemeClr val="tx1"/>
              </a:solidFill>
              <a:latin typeface="Arial"/>
              <a:cs typeface="Arial"/>
            </a:rPr>
            <a:t>Higher Education </a:t>
          </a:r>
          <a:r>
            <a:rPr lang="de-CH" sz="950" b="1" dirty="0" err="1" smtClean="0">
              <a:solidFill>
                <a:schemeClr val="tx1"/>
              </a:solidFill>
              <a:latin typeface="Arial"/>
              <a:cs typeface="Arial"/>
            </a:rPr>
            <a:t>Policy</a:t>
          </a:r>
          <a:endParaRPr lang="de-CH" sz="950" b="0" i="0" baseline="0" dirty="0">
            <a:solidFill>
              <a:schemeClr val="tx1"/>
            </a:solidFill>
            <a:latin typeface="Arial"/>
            <a:cs typeface="Arial"/>
          </a:endParaRPr>
        </a:p>
      </dgm:t>
    </dgm:pt>
    <dgm:pt modelId="{6E5BE025-92B3-466C-96D0-EF5F2BD5D13C}" type="parTrans" cxnId="{C194A977-9A96-44F6-B3D7-306EACE43528}">
      <dgm:prSet/>
      <dgm:spPr>
        <a:ln w="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82E3B41A-F232-45CC-A2C2-B0C4AF8E8BD2}" type="sibTrans" cxnId="{C194A977-9A96-44F6-B3D7-306EACE43528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85CC2A89-611A-4BE7-A25C-109D1A566653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b="1" dirty="0" smtClean="0">
              <a:solidFill>
                <a:schemeClr val="tx1"/>
              </a:solidFill>
              <a:latin typeface="Arial"/>
              <a:cs typeface="Arial"/>
            </a:rPr>
            <a:t>International Relations</a:t>
          </a:r>
          <a:endParaRPr lang="de-CH" sz="950" b="0" i="0" baseline="0" dirty="0">
            <a:solidFill>
              <a:schemeClr val="tx1"/>
            </a:solidFill>
            <a:latin typeface="Arial"/>
            <a:cs typeface="Arial"/>
          </a:endParaRPr>
        </a:p>
      </dgm:t>
    </dgm:pt>
    <dgm:pt modelId="{727DAE97-47D7-4FB7-A2AE-BE98894D0A63}" type="parTrans" cxnId="{10A1B095-8A98-4042-AE73-1105577E0FF4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0181671D-E33F-4088-A6D2-9F1EC25FB648}" type="sibTrans" cxnId="{10A1B095-8A98-4042-AE73-1105577E0FF4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8CBE792A-555C-4820-A91B-A66CE33E534D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Education </a:t>
          </a:r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Teachers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F361A357-B591-4654-AA78-880FA265968E}" type="parTrans" cxnId="{A727718F-234B-41B8-8D20-53AA5744085B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A588803C-CB4C-4A8B-A7A9-88822031D3F5}" type="sibTrans" cxnId="{A727718F-234B-41B8-8D20-53AA5744085B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BC6002E5-7FC7-416B-A830-0383BABD22A4}">
      <dgm:prSet phldrT="[Text]" custT="1"/>
      <dgm:spPr>
        <a:noFill/>
        <a:ln w="6350"/>
      </dgm:spPr>
      <dgm:t>
        <a:bodyPr/>
        <a:lstStyle/>
        <a:p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Coordination</a:t>
          </a:r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 Teaching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913BCBD5-9B98-4AA2-847A-46BD4F1F6559}" type="parTrans" cxnId="{6995BAFF-9835-4A01-9D8B-2F1E2388681F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89EF9B40-2C1E-4BEA-ABDF-4024DDCBC9D5}" type="sibTrans" cxnId="{6995BAFF-9835-4A01-9D8B-2F1E2388681F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E8EC07E6-A999-4C9A-AE08-3A04B9F0EAC1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Admission &amp; Recognition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7636F162-F3AC-4AC3-8D43-433729FB4AA0}" type="parTrans" cxnId="{1B87B8FD-48BC-4E9F-8608-FBFA81683611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5E488759-B2D5-4E58-9FDF-94E64DC64A79}" type="sibTrans" cxnId="{1B87B8FD-48BC-4E9F-8608-FBFA81683611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8E5946F3-68ED-433B-9846-E74FB1E1ED71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Medicine</a:t>
          </a:r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 &amp; </a:t>
          </a:r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Health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6FBEC840-AA22-476B-B336-BE5B23414DBE}" type="parTrans" cxnId="{057CC7E0-E1D5-46AE-AE8A-9601075A7446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54D610D7-C33B-4FE8-9E4E-ED9397CECC52}" type="sibTrans" cxnId="{057CC7E0-E1D5-46AE-AE8A-9601075A7446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F08C55D6-AF46-49C1-8260-212C6F6E57CE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Coordination</a:t>
          </a:r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 Research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D1666B4E-1A9E-45F2-9ECE-5AEF887C4C26}" type="parTrans" cxnId="{A1507E11-D033-43CA-B7A6-F79446F56EDF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0636264F-6677-42AE-A2B7-89EB326236BF}" type="sibTrans" cxnId="{A1507E11-D033-43CA-B7A6-F79446F56EDF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C9E72B1E-49A6-42ED-B293-CF85F72D99B8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Promotion </a:t>
          </a:r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 Young </a:t>
          </a:r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Talent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D28F1674-9993-4F9D-9870-CDBDA76CD32C}" type="parTrans" cxnId="{9ED1A3F6-FEDD-4CBD-A190-74225871C9CD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5EBFFA5E-2CBB-4B37-A189-CB93DED3CABA}" type="sibTrans" cxnId="{9ED1A3F6-FEDD-4CBD-A190-74225871C9CD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C3C2E452-997A-42A3-888A-825F304C2F79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Coordination</a:t>
          </a:r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 Higher Education </a:t>
          </a:r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Policy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834B723E-82D8-4486-8E21-2BA2B3C2C41B}" type="parTrans" cxnId="{255264EF-0967-4686-B2AA-16302D65B262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3E6B06EA-686A-4E0B-9858-0B3BBAFBEDA9}" type="sibTrans" cxnId="{255264EF-0967-4686-B2AA-16302D65B262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0942D9A0-B4C2-449C-B271-1C0CB2685061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Quality &amp; Accreditation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AD55C7BB-A064-49E8-8BE0-C5142C3DE876}" type="parTrans" cxnId="{00482CC9-56B5-4F17-B877-29E412C57CA2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410CFC4F-C76B-4E67-926C-90BE23FCB858}" type="sibTrans" cxnId="{00482CC9-56B5-4F17-B877-29E412C57CA2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24F85C15-9885-4900-99BC-F162D508918D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Infrastructure &amp; Development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1F27FD6E-F32C-4793-9E6B-A3B2BEB8BF8E}" type="parTrans" cxnId="{2BA3CF3B-3F58-4FAF-9D05-66366C68A234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6773AFCB-8A0A-439E-AC2A-54213421E294}" type="sibTrans" cxnId="{2BA3CF3B-3F58-4FAF-9D05-66366C68A234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ECAD7ED3-843C-4775-8A6A-F495D7171D71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Coordination</a:t>
          </a:r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 International Relations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97EDB07B-5321-4477-B2DD-6EF22A247098}" type="parTrans" cxnId="{B890329E-D69B-4D45-9555-0B7151E4A9C9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E5589082-F88A-4CA2-8434-8D25C4FE3EA9}" type="sibTrans" cxnId="{B890329E-D69B-4D45-9555-0B7151E4A9C9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57327508-8780-41AF-AF72-38186509E095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Euraxess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920381F5-4730-47E9-BF97-DA4FEB6E9183}" type="parTrans" cxnId="{0333D024-B6CC-4A84-B4FA-9154DA5EB3F2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F47959FE-B23E-4DBF-8973-06505DF6C9C8}" type="sibTrans" cxnId="{0333D024-B6CC-4A84-B4FA-9154DA5EB3F2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E849B6D4-8D5E-415C-9A45-FE7620A2C6D8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err="1" smtClean="0">
              <a:solidFill>
                <a:schemeClr val="tx1"/>
              </a:solidFill>
              <a:latin typeface="Arial"/>
              <a:cs typeface="Arial"/>
            </a:rPr>
            <a:t>Governmental</a:t>
          </a:r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 Grants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5F704AA7-73D7-4A8E-B57C-1273289016EB}" type="parTrans" cxnId="{3010D8CD-535E-4854-A52C-D7D0802701D3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22C8ABBD-5058-4F36-A003-141192769B2B}" type="sibTrans" cxnId="{3010D8CD-535E-4854-A52C-D7D0802701D3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B76B773E-8E03-4171-9B6B-A80D8DCAAC7D}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50" dirty="0" smtClean="0">
              <a:solidFill>
                <a:schemeClr val="tx1"/>
              </a:solidFill>
              <a:latin typeface="Arial"/>
              <a:cs typeface="Arial"/>
            </a:rPr>
            <a:t>Multilateral Relations</a:t>
          </a:r>
          <a:endParaRPr lang="de-CH" sz="950" dirty="0">
            <a:solidFill>
              <a:schemeClr val="tx1"/>
            </a:solidFill>
            <a:latin typeface="Arial"/>
            <a:cs typeface="Arial"/>
          </a:endParaRPr>
        </a:p>
      </dgm:t>
    </dgm:pt>
    <dgm:pt modelId="{AE67ECD3-1F42-43B1-982A-15431FB8999A}" type="parTrans" cxnId="{7FB7589F-2957-4CA3-B67C-426F22E0BE2F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4E2E3265-6A0D-4DCC-860A-164F3ABD7460}" type="sibTrans" cxnId="{7FB7589F-2957-4CA3-B67C-426F22E0BE2F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3EB07CC1-FD58-48A9-BDBD-211274BA43BD}" type="asst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00" smtClean="0">
              <a:solidFill>
                <a:schemeClr val="tx1"/>
              </a:solidFill>
              <a:latin typeface="Arial"/>
              <a:cs typeface="Arial"/>
            </a:rPr>
            <a:t>Finances 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&amp; Infrastructure</a:t>
          </a:r>
          <a:endParaRPr lang="de-CH" sz="900" dirty="0">
            <a:solidFill>
              <a:schemeClr val="tx1"/>
            </a:solidFill>
            <a:latin typeface="Arial"/>
            <a:cs typeface="Arial"/>
          </a:endParaRPr>
        </a:p>
      </dgm:t>
    </dgm:pt>
    <dgm:pt modelId="{46F39111-BAD9-49F6-AFBD-5E71C4B0152F}" type="parTrans" cxnId="{9ACF0B69-03AC-459F-8285-93BB07D9AA7E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25BD9493-9AAD-4E34-94AC-01FED8B1BE3C}" type="sibTrans" cxnId="{9ACF0B69-03AC-459F-8285-93BB07D9AA7E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AFBEA5CB-0925-4575-AE62-495AB088A0F9}" type="asst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Chamber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Universities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 Applied </a:t>
          </a:r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Sciences</a:t>
          </a:r>
          <a:endParaRPr lang="de-CH" sz="900" dirty="0">
            <a:solidFill>
              <a:schemeClr val="tx1"/>
            </a:solidFill>
            <a:latin typeface="Arial"/>
            <a:cs typeface="Arial"/>
          </a:endParaRPr>
        </a:p>
      </dgm:t>
    </dgm:pt>
    <dgm:pt modelId="{5441A5D0-56FB-4155-8C84-084C4B774CC4}" type="parTrans" cxnId="{F377903C-1C9D-4040-90D8-34E494EF3278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21F6AB24-4073-4DEB-9685-EC01145CC6D5}" type="sibTrans" cxnId="{F377903C-1C9D-4040-90D8-34E494EF3278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23C7B533-B821-4109-BA2E-BB7236337D7A}" type="asst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Chamber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Universities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dirty="0" err="1" smtClean="0">
              <a:solidFill>
                <a:schemeClr val="tx1"/>
              </a:solidFill>
              <a:latin typeface="Arial"/>
              <a:cs typeface="Arial"/>
            </a:rPr>
            <a:t>Teacher</a:t>
          </a:r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 Education</a:t>
          </a:r>
          <a:endParaRPr lang="de-CH" sz="900" dirty="0">
            <a:solidFill>
              <a:schemeClr val="tx1"/>
            </a:solidFill>
            <a:latin typeface="Arial"/>
            <a:cs typeface="Arial"/>
          </a:endParaRPr>
        </a:p>
      </dgm:t>
    </dgm:pt>
    <dgm:pt modelId="{B296393D-B141-41C4-864D-9A2436D506C0}" type="parTrans" cxnId="{ECD9CF64-3191-4CED-9C68-435A798AE3BB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1A8F1B01-B98B-429A-9784-6F14FF96E5EB}" type="sibTrans" cxnId="{ECD9CF64-3191-4CED-9C68-435A798AE3BB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19F302FB-BDBC-411C-A43C-DB02D8354FAE}" type="asst">
      <dgm:prSet phldrT="[Text]" custT="1"/>
      <dgm:spPr>
        <a:noFill/>
        <a:ln w="6350">
          <a:solidFill>
            <a:schemeClr val="tx1"/>
          </a:solidFill>
        </a:ln>
      </dgm:spPr>
      <dgm:t>
        <a:bodyPr/>
        <a:lstStyle/>
        <a:p>
          <a:r>
            <a:rPr lang="de-CH" sz="900" dirty="0" smtClean="0">
              <a:solidFill>
                <a:schemeClr val="tx1"/>
              </a:solidFill>
              <a:latin typeface="Arial"/>
              <a:cs typeface="Arial"/>
            </a:rPr>
            <a:t>Communication</a:t>
          </a:r>
          <a:endParaRPr lang="de-CH" sz="900" dirty="0">
            <a:solidFill>
              <a:schemeClr val="tx1"/>
            </a:solidFill>
            <a:latin typeface="Arial"/>
            <a:cs typeface="Arial"/>
          </a:endParaRPr>
        </a:p>
      </dgm:t>
    </dgm:pt>
    <dgm:pt modelId="{09EB6F2E-DCE9-4047-98C2-20C88DFE3F30}" type="parTrans" cxnId="{D941AA3E-6BF8-4CD8-A3AF-F74909F2FFB7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de-CH" sz="950">
            <a:solidFill>
              <a:schemeClr val="tx1"/>
            </a:solidFill>
            <a:latin typeface="Arial"/>
            <a:cs typeface="Arial"/>
          </a:endParaRPr>
        </a:p>
      </dgm:t>
    </dgm:pt>
    <dgm:pt modelId="{11CFA076-A522-45A3-9BA0-1F933D71E296}" type="sibTrans" cxnId="{D941AA3E-6BF8-4CD8-A3AF-F74909F2FFB7}">
      <dgm:prSet/>
      <dgm:spPr/>
      <dgm:t>
        <a:bodyPr/>
        <a:lstStyle/>
        <a:p>
          <a:endParaRPr lang="de-CH" sz="950">
            <a:latin typeface="Arial"/>
            <a:cs typeface="Arial"/>
          </a:endParaRPr>
        </a:p>
      </dgm:t>
    </dgm:pt>
    <dgm:pt modelId="{9AE5B290-67B4-4175-AFFA-4F47088557AC}" type="asst">
      <dgm:prSet custT="1"/>
      <dgm:spPr>
        <a:noFill/>
        <a:ln w="3175">
          <a:solidFill>
            <a:schemeClr val="tx1"/>
          </a:solidFill>
        </a:ln>
      </dgm:spPr>
      <dgm:t>
        <a:bodyPr/>
        <a:lstStyle/>
        <a:p>
          <a:r>
            <a:rPr lang="de-CH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 &amp; Controlling</a:t>
          </a:r>
          <a:endParaRPr lang="de-CH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D2C064-495B-4DAD-8F6C-00818E23CED9}" type="parTrans" cxnId="{D78D0797-2E72-4F6D-9149-AE7268F7EEB3}">
      <dgm:prSet/>
      <dgm:spPr>
        <a:ln w="0">
          <a:solidFill>
            <a:schemeClr val="tx1"/>
          </a:solidFill>
        </a:ln>
      </dgm:spPr>
      <dgm:t>
        <a:bodyPr/>
        <a:lstStyle/>
        <a:p>
          <a:endParaRPr lang="de-CH"/>
        </a:p>
      </dgm:t>
    </dgm:pt>
    <dgm:pt modelId="{E04F0D43-0090-4442-8D69-734ACB5C4A0B}" type="sibTrans" cxnId="{D78D0797-2E72-4F6D-9149-AE7268F7EEB3}">
      <dgm:prSet/>
      <dgm:spPr/>
      <dgm:t>
        <a:bodyPr/>
        <a:lstStyle/>
        <a:p>
          <a:endParaRPr lang="de-CH"/>
        </a:p>
      </dgm:t>
    </dgm:pt>
    <dgm:pt modelId="{D11E52BA-1545-4FA1-B274-511647839BD7}" type="asst">
      <dgm:prSet custT="1"/>
      <dgm:spPr>
        <a:noFill/>
        <a:ln w="3175"/>
      </dgm:spPr>
      <dgm:t>
        <a:bodyPr/>
        <a:lstStyle/>
        <a:p>
          <a:r>
            <a:rPr lang="de-CH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Human Resources</a:t>
          </a:r>
          <a:endParaRPr lang="de-CH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6DAD7-4F52-4DB4-8C2C-A883659AB439}" type="parTrans" cxnId="{A8F7A455-6C35-4492-81C2-E43A6D33C02E}">
      <dgm:prSet/>
      <dgm:spPr>
        <a:ln w="0">
          <a:solidFill>
            <a:schemeClr val="tx2"/>
          </a:solidFill>
        </a:ln>
      </dgm:spPr>
      <dgm:t>
        <a:bodyPr/>
        <a:lstStyle/>
        <a:p>
          <a:endParaRPr lang="de-CH"/>
        </a:p>
      </dgm:t>
    </dgm:pt>
    <dgm:pt modelId="{2B8B2045-06E6-4932-B2FD-B86F320F4226}" type="sibTrans" cxnId="{A8F7A455-6C35-4492-81C2-E43A6D33C02E}">
      <dgm:prSet/>
      <dgm:spPr/>
      <dgm:t>
        <a:bodyPr/>
        <a:lstStyle/>
        <a:p>
          <a:endParaRPr lang="de-CH"/>
        </a:p>
      </dgm:t>
    </dgm:pt>
    <dgm:pt modelId="{A5811D62-DADB-4E87-9235-DD3801CCE47C}" type="pres">
      <dgm:prSet presAssocID="{8E14F905-7824-40B8-B535-0531A788BC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FF0C31A9-12CF-4C2F-8271-1863BE7A0C47}" type="pres">
      <dgm:prSet presAssocID="{6D02374C-6939-4BDF-87E7-59B205FD340B}" presName="hierRoot1" presStyleCnt="0">
        <dgm:presLayoutVars>
          <dgm:hierBranch val="init"/>
        </dgm:presLayoutVars>
      </dgm:prSet>
      <dgm:spPr/>
    </dgm:pt>
    <dgm:pt modelId="{8E423A91-9C80-41EE-9D38-F2E353027D8B}" type="pres">
      <dgm:prSet presAssocID="{6D02374C-6939-4BDF-87E7-59B205FD340B}" presName="rootComposite1" presStyleCnt="0"/>
      <dgm:spPr/>
    </dgm:pt>
    <dgm:pt modelId="{87B988E5-304B-47F1-9D8E-21A20E29E746}" type="pres">
      <dgm:prSet presAssocID="{6D02374C-6939-4BDF-87E7-59B205FD340B}" presName="rootText1" presStyleLbl="node0" presStyleIdx="0" presStyleCnt="1" custScaleX="504118" custScaleY="67778" custLinFactY="-14864" custLinFactNeighborX="-4014" custLinFactNeighborY="-10000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3A2CAB67-9987-4127-A88A-F0162D77E5DB}" type="pres">
      <dgm:prSet presAssocID="{6D02374C-6939-4BDF-87E7-59B205FD340B}" presName="rootConnector1" presStyleLbl="node1" presStyleIdx="0" presStyleCnt="0"/>
      <dgm:spPr/>
      <dgm:t>
        <a:bodyPr/>
        <a:lstStyle/>
        <a:p>
          <a:endParaRPr lang="de-CH"/>
        </a:p>
      </dgm:t>
    </dgm:pt>
    <dgm:pt modelId="{17BACB70-E3E8-4BA1-B447-B8E4FAE7BB7D}" type="pres">
      <dgm:prSet presAssocID="{6D02374C-6939-4BDF-87E7-59B205FD340B}" presName="hierChild2" presStyleCnt="0"/>
      <dgm:spPr/>
    </dgm:pt>
    <dgm:pt modelId="{F21821E2-17A4-4323-AF10-360E9ECA1F48}" type="pres">
      <dgm:prSet presAssocID="{654B086B-409C-4699-872B-BC92F39C9899}" presName="Name37" presStyleLbl="parChTrans1D2" presStyleIdx="0" presStyleCnt="11"/>
      <dgm:spPr/>
      <dgm:t>
        <a:bodyPr/>
        <a:lstStyle/>
        <a:p>
          <a:endParaRPr lang="de-CH"/>
        </a:p>
      </dgm:t>
    </dgm:pt>
    <dgm:pt modelId="{5565ABCA-44CF-482F-BBC9-9F91233CC2DF}" type="pres">
      <dgm:prSet presAssocID="{25B0577E-C707-449F-853C-9B0C95161381}" presName="hierRoot2" presStyleCnt="0">
        <dgm:presLayoutVars>
          <dgm:hierBranch val="init"/>
        </dgm:presLayoutVars>
      </dgm:prSet>
      <dgm:spPr/>
    </dgm:pt>
    <dgm:pt modelId="{04E32C41-3759-4775-B7A0-EEC26FDAD7A9}" type="pres">
      <dgm:prSet presAssocID="{25B0577E-C707-449F-853C-9B0C95161381}" presName="rootComposite" presStyleCnt="0"/>
      <dgm:spPr/>
    </dgm:pt>
    <dgm:pt modelId="{F3F87125-FB5B-405F-8432-CB61423AA30D}" type="pres">
      <dgm:prSet presAssocID="{25B0577E-C707-449F-853C-9B0C95161381}" presName="rootText" presStyleLbl="node2" presStyleIdx="0" presStyleCnt="4" custScaleX="370276" custScaleY="120786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81B8ECD8-558D-4529-A691-83C8FA20AD44}" type="pres">
      <dgm:prSet presAssocID="{25B0577E-C707-449F-853C-9B0C95161381}" presName="rootConnector" presStyleLbl="node2" presStyleIdx="0" presStyleCnt="4"/>
      <dgm:spPr/>
      <dgm:t>
        <a:bodyPr/>
        <a:lstStyle/>
        <a:p>
          <a:endParaRPr lang="de-CH"/>
        </a:p>
      </dgm:t>
    </dgm:pt>
    <dgm:pt modelId="{52BF1C97-C63E-4F74-A94A-71090BDDD3A3}" type="pres">
      <dgm:prSet presAssocID="{25B0577E-C707-449F-853C-9B0C95161381}" presName="hierChild4" presStyleCnt="0"/>
      <dgm:spPr/>
    </dgm:pt>
    <dgm:pt modelId="{77658C97-AA5B-43FC-86A8-F994F57AD966}" type="pres">
      <dgm:prSet presAssocID="{F361A357-B591-4654-AA78-880FA265968E}" presName="Name37" presStyleLbl="parChTrans1D3" presStyleIdx="0" presStyleCnt="13"/>
      <dgm:spPr/>
      <dgm:t>
        <a:bodyPr/>
        <a:lstStyle/>
        <a:p>
          <a:endParaRPr lang="de-CH"/>
        </a:p>
      </dgm:t>
    </dgm:pt>
    <dgm:pt modelId="{926F15BD-0DA6-4F78-922A-235A324AAEC7}" type="pres">
      <dgm:prSet presAssocID="{8CBE792A-555C-4820-A91B-A66CE33E534D}" presName="hierRoot2" presStyleCnt="0">
        <dgm:presLayoutVars>
          <dgm:hierBranch val="init"/>
        </dgm:presLayoutVars>
      </dgm:prSet>
      <dgm:spPr/>
    </dgm:pt>
    <dgm:pt modelId="{3574AD90-2A5F-420B-8D04-0E9005670903}" type="pres">
      <dgm:prSet presAssocID="{8CBE792A-555C-4820-A91B-A66CE33E534D}" presName="rootComposite" presStyleCnt="0"/>
      <dgm:spPr/>
    </dgm:pt>
    <dgm:pt modelId="{6D53C845-41F9-4626-95E9-E5E3ADD11EBF}" type="pres">
      <dgm:prSet presAssocID="{8CBE792A-555C-4820-A91B-A66CE33E534D}" presName="rootText" presStyleLbl="node3" presStyleIdx="0" presStyleCnt="13" custScaleX="250096" custScaleY="99522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9A0C08CE-779A-44EC-ADE6-FCAE4D16A0B5}" type="pres">
      <dgm:prSet presAssocID="{8CBE792A-555C-4820-A91B-A66CE33E534D}" presName="rootConnector" presStyleLbl="node3" presStyleIdx="0" presStyleCnt="13"/>
      <dgm:spPr/>
      <dgm:t>
        <a:bodyPr/>
        <a:lstStyle/>
        <a:p>
          <a:endParaRPr lang="de-CH"/>
        </a:p>
      </dgm:t>
    </dgm:pt>
    <dgm:pt modelId="{B4F8C26A-9704-4D6E-BD61-B07A8515FC27}" type="pres">
      <dgm:prSet presAssocID="{8CBE792A-555C-4820-A91B-A66CE33E534D}" presName="hierChild4" presStyleCnt="0"/>
      <dgm:spPr/>
    </dgm:pt>
    <dgm:pt modelId="{F6805EF5-D442-4270-B67A-9419804E5F76}" type="pres">
      <dgm:prSet presAssocID="{8CBE792A-555C-4820-A91B-A66CE33E534D}" presName="hierChild5" presStyleCnt="0"/>
      <dgm:spPr/>
    </dgm:pt>
    <dgm:pt modelId="{A81B317D-B10C-4916-84BE-F8902C171A86}" type="pres">
      <dgm:prSet presAssocID="{913BCBD5-9B98-4AA2-847A-46BD4F1F6559}" presName="Name37" presStyleLbl="parChTrans1D3" presStyleIdx="1" presStyleCnt="13"/>
      <dgm:spPr/>
      <dgm:t>
        <a:bodyPr/>
        <a:lstStyle/>
        <a:p>
          <a:endParaRPr lang="de-CH"/>
        </a:p>
      </dgm:t>
    </dgm:pt>
    <dgm:pt modelId="{B2328666-4081-4E6B-8101-DFC01A200C8E}" type="pres">
      <dgm:prSet presAssocID="{BC6002E5-7FC7-416B-A830-0383BABD22A4}" presName="hierRoot2" presStyleCnt="0">
        <dgm:presLayoutVars>
          <dgm:hierBranch val="init"/>
        </dgm:presLayoutVars>
      </dgm:prSet>
      <dgm:spPr/>
    </dgm:pt>
    <dgm:pt modelId="{831EA971-BC67-46AB-AF3B-9CC3B40EF2B9}" type="pres">
      <dgm:prSet presAssocID="{BC6002E5-7FC7-416B-A830-0383BABD22A4}" presName="rootComposite" presStyleCnt="0"/>
      <dgm:spPr/>
    </dgm:pt>
    <dgm:pt modelId="{145F6840-6152-480D-9489-A7827960B64F}" type="pres">
      <dgm:prSet presAssocID="{BC6002E5-7FC7-416B-A830-0383BABD22A4}" presName="rootText" presStyleLbl="node3" presStyleIdx="1" presStyleCnt="13" custScaleX="250096" custScaleY="99522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D9C0BB32-7D74-465C-8AC3-CE8B991BBD7F}" type="pres">
      <dgm:prSet presAssocID="{BC6002E5-7FC7-416B-A830-0383BABD22A4}" presName="rootConnector" presStyleLbl="node3" presStyleIdx="1" presStyleCnt="13"/>
      <dgm:spPr/>
      <dgm:t>
        <a:bodyPr/>
        <a:lstStyle/>
        <a:p>
          <a:endParaRPr lang="de-CH"/>
        </a:p>
      </dgm:t>
    </dgm:pt>
    <dgm:pt modelId="{C3870954-C395-4632-B331-CD789A79BFA6}" type="pres">
      <dgm:prSet presAssocID="{BC6002E5-7FC7-416B-A830-0383BABD22A4}" presName="hierChild4" presStyleCnt="0"/>
      <dgm:spPr/>
    </dgm:pt>
    <dgm:pt modelId="{A303972B-2C75-4807-B1B0-AD30B637B9CD}" type="pres">
      <dgm:prSet presAssocID="{BC6002E5-7FC7-416B-A830-0383BABD22A4}" presName="hierChild5" presStyleCnt="0"/>
      <dgm:spPr/>
    </dgm:pt>
    <dgm:pt modelId="{CB0289F7-2BE6-4334-94B6-8111B7699B21}" type="pres">
      <dgm:prSet presAssocID="{7636F162-F3AC-4AC3-8D43-433729FB4AA0}" presName="Name37" presStyleLbl="parChTrans1D3" presStyleIdx="2" presStyleCnt="13"/>
      <dgm:spPr/>
      <dgm:t>
        <a:bodyPr/>
        <a:lstStyle/>
        <a:p>
          <a:endParaRPr lang="de-CH"/>
        </a:p>
      </dgm:t>
    </dgm:pt>
    <dgm:pt modelId="{719C7E03-FEB1-4F13-986F-1A7E7136B497}" type="pres">
      <dgm:prSet presAssocID="{E8EC07E6-A999-4C9A-AE08-3A04B9F0EAC1}" presName="hierRoot2" presStyleCnt="0">
        <dgm:presLayoutVars>
          <dgm:hierBranch val="init"/>
        </dgm:presLayoutVars>
      </dgm:prSet>
      <dgm:spPr/>
    </dgm:pt>
    <dgm:pt modelId="{8434C489-43B4-4919-B197-F8F35B30FDD8}" type="pres">
      <dgm:prSet presAssocID="{E8EC07E6-A999-4C9A-AE08-3A04B9F0EAC1}" presName="rootComposite" presStyleCnt="0"/>
      <dgm:spPr/>
    </dgm:pt>
    <dgm:pt modelId="{1C9189E8-59C9-4E98-9552-E18C8C72D519}" type="pres">
      <dgm:prSet presAssocID="{E8EC07E6-A999-4C9A-AE08-3A04B9F0EAC1}" presName="rootText" presStyleLbl="node3" presStyleIdx="2" presStyleCnt="13" custScaleX="250096" custScaleY="99522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628060E6-DA0A-4998-9910-A67CAA103142}" type="pres">
      <dgm:prSet presAssocID="{E8EC07E6-A999-4C9A-AE08-3A04B9F0EAC1}" presName="rootConnector" presStyleLbl="node3" presStyleIdx="2" presStyleCnt="13"/>
      <dgm:spPr/>
      <dgm:t>
        <a:bodyPr/>
        <a:lstStyle/>
        <a:p>
          <a:endParaRPr lang="de-CH"/>
        </a:p>
      </dgm:t>
    </dgm:pt>
    <dgm:pt modelId="{2A5E6887-E30B-40F2-8D4E-B82EC9E55477}" type="pres">
      <dgm:prSet presAssocID="{E8EC07E6-A999-4C9A-AE08-3A04B9F0EAC1}" presName="hierChild4" presStyleCnt="0"/>
      <dgm:spPr/>
    </dgm:pt>
    <dgm:pt modelId="{C9A6B328-44FA-4634-836C-551F47AAE022}" type="pres">
      <dgm:prSet presAssocID="{E8EC07E6-A999-4C9A-AE08-3A04B9F0EAC1}" presName="hierChild5" presStyleCnt="0"/>
      <dgm:spPr/>
    </dgm:pt>
    <dgm:pt modelId="{52C4092C-3F29-4C6E-BA6F-43C1CC3EC95B}" type="pres">
      <dgm:prSet presAssocID="{6FBEC840-AA22-476B-B336-BE5B23414DBE}" presName="Name37" presStyleLbl="parChTrans1D3" presStyleIdx="3" presStyleCnt="13"/>
      <dgm:spPr/>
      <dgm:t>
        <a:bodyPr/>
        <a:lstStyle/>
        <a:p>
          <a:endParaRPr lang="de-CH"/>
        </a:p>
      </dgm:t>
    </dgm:pt>
    <dgm:pt modelId="{54AAE935-14CE-4ECE-B6C9-B937F99CD2EE}" type="pres">
      <dgm:prSet presAssocID="{8E5946F3-68ED-433B-9846-E74FB1E1ED71}" presName="hierRoot2" presStyleCnt="0">
        <dgm:presLayoutVars>
          <dgm:hierBranch val="init"/>
        </dgm:presLayoutVars>
      </dgm:prSet>
      <dgm:spPr/>
    </dgm:pt>
    <dgm:pt modelId="{7F8E014C-E980-4D6B-A620-677AE51DF9DF}" type="pres">
      <dgm:prSet presAssocID="{8E5946F3-68ED-433B-9846-E74FB1E1ED71}" presName="rootComposite" presStyleCnt="0"/>
      <dgm:spPr/>
    </dgm:pt>
    <dgm:pt modelId="{CCB26D85-87CB-4F7E-886D-33380C2B8DF1}" type="pres">
      <dgm:prSet presAssocID="{8E5946F3-68ED-433B-9846-E74FB1E1ED71}" presName="rootText" presStyleLbl="node3" presStyleIdx="3" presStyleCnt="13" custScaleX="250096" custScaleY="99522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4A5ACDFD-EE68-495F-A2D0-D77BC0136F8B}" type="pres">
      <dgm:prSet presAssocID="{8E5946F3-68ED-433B-9846-E74FB1E1ED71}" presName="rootConnector" presStyleLbl="node3" presStyleIdx="3" presStyleCnt="13"/>
      <dgm:spPr/>
      <dgm:t>
        <a:bodyPr/>
        <a:lstStyle/>
        <a:p>
          <a:endParaRPr lang="de-CH"/>
        </a:p>
      </dgm:t>
    </dgm:pt>
    <dgm:pt modelId="{2A2145D9-FB8D-4B44-99E9-24F4B29C7F12}" type="pres">
      <dgm:prSet presAssocID="{8E5946F3-68ED-433B-9846-E74FB1E1ED71}" presName="hierChild4" presStyleCnt="0"/>
      <dgm:spPr/>
    </dgm:pt>
    <dgm:pt modelId="{E0BF700F-5E98-4427-883F-C7381118FF56}" type="pres">
      <dgm:prSet presAssocID="{8E5946F3-68ED-433B-9846-E74FB1E1ED71}" presName="hierChild5" presStyleCnt="0"/>
      <dgm:spPr/>
    </dgm:pt>
    <dgm:pt modelId="{377503E8-8B09-42B7-A344-5D291767AF8B}" type="pres">
      <dgm:prSet presAssocID="{25B0577E-C707-449F-853C-9B0C95161381}" presName="hierChild5" presStyleCnt="0"/>
      <dgm:spPr/>
    </dgm:pt>
    <dgm:pt modelId="{AD4054BB-328C-4775-A8E3-12C26551B8A7}" type="pres">
      <dgm:prSet presAssocID="{D2653AD9-2676-4CFD-91CB-D59525317CA7}" presName="Name37" presStyleLbl="parChTrans1D2" presStyleIdx="1" presStyleCnt="11"/>
      <dgm:spPr/>
      <dgm:t>
        <a:bodyPr/>
        <a:lstStyle/>
        <a:p>
          <a:endParaRPr lang="de-CH"/>
        </a:p>
      </dgm:t>
    </dgm:pt>
    <dgm:pt modelId="{B5E3AA66-00C1-4727-93AB-5264B8F16B58}" type="pres">
      <dgm:prSet presAssocID="{15C8AD92-CF4F-41CE-B39C-569A357D9A9F}" presName="hierRoot2" presStyleCnt="0">
        <dgm:presLayoutVars>
          <dgm:hierBranch val="init"/>
        </dgm:presLayoutVars>
      </dgm:prSet>
      <dgm:spPr/>
    </dgm:pt>
    <dgm:pt modelId="{482BF679-FF5E-4A74-BF1D-5E46DDE919FD}" type="pres">
      <dgm:prSet presAssocID="{15C8AD92-CF4F-41CE-B39C-569A357D9A9F}" presName="rootComposite" presStyleCnt="0"/>
      <dgm:spPr/>
    </dgm:pt>
    <dgm:pt modelId="{1A5DDD36-400A-4684-9957-3209E28B5874}" type="pres">
      <dgm:prSet presAssocID="{15C8AD92-CF4F-41CE-B39C-569A357D9A9F}" presName="rootText" presStyleLbl="node2" presStyleIdx="1" presStyleCnt="4" custScaleX="372212" custScaleY="114336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49F7FB72-94A5-47F9-8570-63C72E5408D1}" type="pres">
      <dgm:prSet presAssocID="{15C8AD92-CF4F-41CE-B39C-569A357D9A9F}" presName="rootConnector" presStyleLbl="node2" presStyleIdx="1" presStyleCnt="4"/>
      <dgm:spPr/>
      <dgm:t>
        <a:bodyPr/>
        <a:lstStyle/>
        <a:p>
          <a:endParaRPr lang="de-CH"/>
        </a:p>
      </dgm:t>
    </dgm:pt>
    <dgm:pt modelId="{CD604770-64A5-4F27-8CAA-57FA2A07EACC}" type="pres">
      <dgm:prSet presAssocID="{15C8AD92-CF4F-41CE-B39C-569A357D9A9F}" presName="hierChild4" presStyleCnt="0"/>
      <dgm:spPr/>
    </dgm:pt>
    <dgm:pt modelId="{DE395318-C6C2-4519-8B2A-10216432BFF0}" type="pres">
      <dgm:prSet presAssocID="{D1666B4E-1A9E-45F2-9ECE-5AEF887C4C26}" presName="Name37" presStyleLbl="parChTrans1D3" presStyleIdx="4" presStyleCnt="13"/>
      <dgm:spPr/>
      <dgm:t>
        <a:bodyPr/>
        <a:lstStyle/>
        <a:p>
          <a:endParaRPr lang="de-CH"/>
        </a:p>
      </dgm:t>
    </dgm:pt>
    <dgm:pt modelId="{592CFFC4-4144-4FCE-9543-E746CC01CAE5}" type="pres">
      <dgm:prSet presAssocID="{F08C55D6-AF46-49C1-8260-212C6F6E57CE}" presName="hierRoot2" presStyleCnt="0">
        <dgm:presLayoutVars>
          <dgm:hierBranch val="init"/>
        </dgm:presLayoutVars>
      </dgm:prSet>
      <dgm:spPr/>
    </dgm:pt>
    <dgm:pt modelId="{CFFB38CD-2F61-4F49-8233-4C63379C0313}" type="pres">
      <dgm:prSet presAssocID="{F08C55D6-AF46-49C1-8260-212C6F6E57CE}" presName="rootComposite" presStyleCnt="0"/>
      <dgm:spPr/>
    </dgm:pt>
    <dgm:pt modelId="{E86EABF2-D413-4AC8-96A4-ED3364759070}" type="pres">
      <dgm:prSet presAssocID="{F08C55D6-AF46-49C1-8260-212C6F6E57CE}" presName="rootText" presStyleLbl="node3" presStyleIdx="4" presStyleCnt="13" custScaleX="25016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A8BD8C0F-9139-4F15-A147-BAC6E09E29A6}" type="pres">
      <dgm:prSet presAssocID="{F08C55D6-AF46-49C1-8260-212C6F6E57CE}" presName="rootConnector" presStyleLbl="node3" presStyleIdx="4" presStyleCnt="13"/>
      <dgm:spPr/>
      <dgm:t>
        <a:bodyPr/>
        <a:lstStyle/>
        <a:p>
          <a:endParaRPr lang="de-CH"/>
        </a:p>
      </dgm:t>
    </dgm:pt>
    <dgm:pt modelId="{527289E2-2B1A-44C3-A1CB-1AA2AC151A75}" type="pres">
      <dgm:prSet presAssocID="{F08C55D6-AF46-49C1-8260-212C6F6E57CE}" presName="hierChild4" presStyleCnt="0"/>
      <dgm:spPr/>
    </dgm:pt>
    <dgm:pt modelId="{C71F2EE9-C463-4922-908E-363DFB3A3E7C}" type="pres">
      <dgm:prSet presAssocID="{F08C55D6-AF46-49C1-8260-212C6F6E57CE}" presName="hierChild5" presStyleCnt="0"/>
      <dgm:spPr/>
    </dgm:pt>
    <dgm:pt modelId="{06BD448C-036B-44B7-91A4-8F320DE2DF3E}" type="pres">
      <dgm:prSet presAssocID="{D28F1674-9993-4F9D-9870-CDBDA76CD32C}" presName="Name37" presStyleLbl="parChTrans1D3" presStyleIdx="5" presStyleCnt="13"/>
      <dgm:spPr/>
      <dgm:t>
        <a:bodyPr/>
        <a:lstStyle/>
        <a:p>
          <a:endParaRPr lang="de-CH"/>
        </a:p>
      </dgm:t>
    </dgm:pt>
    <dgm:pt modelId="{B7E3C7D8-B565-4C07-894B-5F17179A7D23}" type="pres">
      <dgm:prSet presAssocID="{C9E72B1E-49A6-42ED-B293-CF85F72D99B8}" presName="hierRoot2" presStyleCnt="0">
        <dgm:presLayoutVars>
          <dgm:hierBranch val="init"/>
        </dgm:presLayoutVars>
      </dgm:prSet>
      <dgm:spPr/>
    </dgm:pt>
    <dgm:pt modelId="{CCF8679C-52F0-4526-A20C-1D8F6E173F08}" type="pres">
      <dgm:prSet presAssocID="{C9E72B1E-49A6-42ED-B293-CF85F72D99B8}" presName="rootComposite" presStyleCnt="0"/>
      <dgm:spPr/>
    </dgm:pt>
    <dgm:pt modelId="{2819DD0E-3EDF-4D35-8191-5A1701344EB0}" type="pres">
      <dgm:prSet presAssocID="{C9E72B1E-49A6-42ED-B293-CF85F72D99B8}" presName="rootText" presStyleLbl="node3" presStyleIdx="5" presStyleCnt="13" custScaleX="25016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3D27240B-5E0D-448C-AEC0-8DFC47AB5E66}" type="pres">
      <dgm:prSet presAssocID="{C9E72B1E-49A6-42ED-B293-CF85F72D99B8}" presName="rootConnector" presStyleLbl="node3" presStyleIdx="5" presStyleCnt="13"/>
      <dgm:spPr/>
      <dgm:t>
        <a:bodyPr/>
        <a:lstStyle/>
        <a:p>
          <a:endParaRPr lang="de-CH"/>
        </a:p>
      </dgm:t>
    </dgm:pt>
    <dgm:pt modelId="{FC5E42A7-9038-4419-B5E9-3026131BB483}" type="pres">
      <dgm:prSet presAssocID="{C9E72B1E-49A6-42ED-B293-CF85F72D99B8}" presName="hierChild4" presStyleCnt="0"/>
      <dgm:spPr/>
    </dgm:pt>
    <dgm:pt modelId="{D748AE76-4205-46C6-BB38-F4152E121CDC}" type="pres">
      <dgm:prSet presAssocID="{C9E72B1E-49A6-42ED-B293-CF85F72D99B8}" presName="hierChild5" presStyleCnt="0"/>
      <dgm:spPr/>
    </dgm:pt>
    <dgm:pt modelId="{A9D2FCD9-247D-467C-B805-E8FD9A390EE4}" type="pres">
      <dgm:prSet presAssocID="{15C8AD92-CF4F-41CE-B39C-569A357D9A9F}" presName="hierChild5" presStyleCnt="0"/>
      <dgm:spPr/>
    </dgm:pt>
    <dgm:pt modelId="{BE05F18B-D443-4A45-A114-D1B459C8B830}" type="pres">
      <dgm:prSet presAssocID="{6E5BE025-92B3-466C-96D0-EF5F2BD5D13C}" presName="Name37" presStyleLbl="parChTrans1D2" presStyleIdx="2" presStyleCnt="11"/>
      <dgm:spPr/>
      <dgm:t>
        <a:bodyPr/>
        <a:lstStyle/>
        <a:p>
          <a:endParaRPr lang="de-CH"/>
        </a:p>
      </dgm:t>
    </dgm:pt>
    <dgm:pt modelId="{153AEEBB-950A-42F4-8727-31F842F146A7}" type="pres">
      <dgm:prSet presAssocID="{461FDDD8-A18B-47B2-AFD4-965FB2311A37}" presName="hierRoot2" presStyleCnt="0">
        <dgm:presLayoutVars>
          <dgm:hierBranch val="init"/>
        </dgm:presLayoutVars>
      </dgm:prSet>
      <dgm:spPr/>
    </dgm:pt>
    <dgm:pt modelId="{1F1696F2-801F-420B-BF83-A0CBF646F76C}" type="pres">
      <dgm:prSet presAssocID="{461FDDD8-A18B-47B2-AFD4-965FB2311A37}" presName="rootComposite" presStyleCnt="0"/>
      <dgm:spPr/>
    </dgm:pt>
    <dgm:pt modelId="{EA59FF67-AADB-4DC1-B818-9AAE7CCBB7F6}" type="pres">
      <dgm:prSet presAssocID="{461FDDD8-A18B-47B2-AFD4-965FB2311A37}" presName="rootText" presStyleLbl="node2" presStyleIdx="2" presStyleCnt="4" custScaleX="380165" custScaleY="115031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FCC9FF92-9EB1-40F2-A35F-428EECDA06CC}" type="pres">
      <dgm:prSet presAssocID="{461FDDD8-A18B-47B2-AFD4-965FB2311A37}" presName="rootConnector" presStyleLbl="node2" presStyleIdx="2" presStyleCnt="4"/>
      <dgm:spPr/>
      <dgm:t>
        <a:bodyPr/>
        <a:lstStyle/>
        <a:p>
          <a:endParaRPr lang="de-CH"/>
        </a:p>
      </dgm:t>
    </dgm:pt>
    <dgm:pt modelId="{5DB03E8B-BA14-4154-9D24-E92C28166F19}" type="pres">
      <dgm:prSet presAssocID="{461FDDD8-A18B-47B2-AFD4-965FB2311A37}" presName="hierChild4" presStyleCnt="0"/>
      <dgm:spPr/>
    </dgm:pt>
    <dgm:pt modelId="{CB474FB4-6FDC-4F04-87A1-9E169294C66D}" type="pres">
      <dgm:prSet presAssocID="{834B723E-82D8-4486-8E21-2BA2B3C2C41B}" presName="Name37" presStyleLbl="parChTrans1D3" presStyleIdx="6" presStyleCnt="13"/>
      <dgm:spPr/>
      <dgm:t>
        <a:bodyPr/>
        <a:lstStyle/>
        <a:p>
          <a:endParaRPr lang="de-CH"/>
        </a:p>
      </dgm:t>
    </dgm:pt>
    <dgm:pt modelId="{F32CA7BE-A298-4356-9FE9-563D895DF615}" type="pres">
      <dgm:prSet presAssocID="{C3C2E452-997A-42A3-888A-825F304C2F79}" presName="hierRoot2" presStyleCnt="0">
        <dgm:presLayoutVars>
          <dgm:hierBranch val="init"/>
        </dgm:presLayoutVars>
      </dgm:prSet>
      <dgm:spPr/>
    </dgm:pt>
    <dgm:pt modelId="{9D1876A0-F18B-41A0-AFFC-0420D4F55D76}" type="pres">
      <dgm:prSet presAssocID="{C3C2E452-997A-42A3-888A-825F304C2F79}" presName="rootComposite" presStyleCnt="0"/>
      <dgm:spPr/>
    </dgm:pt>
    <dgm:pt modelId="{FE4847FD-5FF7-4C9E-9DEA-31CF5E9C11BE}" type="pres">
      <dgm:prSet presAssocID="{C3C2E452-997A-42A3-888A-825F304C2F79}" presName="rootText" presStyleLbl="node3" presStyleIdx="6" presStyleCnt="13" custScaleX="25016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CC918A16-CFDC-44DC-A4BA-4CBA786AF768}" type="pres">
      <dgm:prSet presAssocID="{C3C2E452-997A-42A3-888A-825F304C2F79}" presName="rootConnector" presStyleLbl="node3" presStyleIdx="6" presStyleCnt="13"/>
      <dgm:spPr/>
      <dgm:t>
        <a:bodyPr/>
        <a:lstStyle/>
        <a:p>
          <a:endParaRPr lang="de-CH"/>
        </a:p>
      </dgm:t>
    </dgm:pt>
    <dgm:pt modelId="{7AC654B8-ED1B-4ABD-950C-D330FF591EBD}" type="pres">
      <dgm:prSet presAssocID="{C3C2E452-997A-42A3-888A-825F304C2F79}" presName="hierChild4" presStyleCnt="0"/>
      <dgm:spPr/>
    </dgm:pt>
    <dgm:pt modelId="{60CF3666-2297-4F19-94F3-A759B71280E2}" type="pres">
      <dgm:prSet presAssocID="{C3C2E452-997A-42A3-888A-825F304C2F79}" presName="hierChild5" presStyleCnt="0"/>
      <dgm:spPr/>
    </dgm:pt>
    <dgm:pt modelId="{0A653CBA-A1ED-48D8-99BE-38634FEF7D5B}" type="pres">
      <dgm:prSet presAssocID="{AD55C7BB-A064-49E8-8BE0-C5142C3DE876}" presName="Name37" presStyleLbl="parChTrans1D3" presStyleIdx="7" presStyleCnt="13"/>
      <dgm:spPr/>
      <dgm:t>
        <a:bodyPr/>
        <a:lstStyle/>
        <a:p>
          <a:endParaRPr lang="de-CH"/>
        </a:p>
      </dgm:t>
    </dgm:pt>
    <dgm:pt modelId="{ACA98210-4018-469B-B2FD-A6C984BCD904}" type="pres">
      <dgm:prSet presAssocID="{0942D9A0-B4C2-449C-B271-1C0CB2685061}" presName="hierRoot2" presStyleCnt="0">
        <dgm:presLayoutVars>
          <dgm:hierBranch val="init"/>
        </dgm:presLayoutVars>
      </dgm:prSet>
      <dgm:spPr/>
    </dgm:pt>
    <dgm:pt modelId="{F821594A-85C8-4BDA-B9DD-5C3317E456A9}" type="pres">
      <dgm:prSet presAssocID="{0942D9A0-B4C2-449C-B271-1C0CB2685061}" presName="rootComposite" presStyleCnt="0"/>
      <dgm:spPr/>
    </dgm:pt>
    <dgm:pt modelId="{9E21CB61-5C40-406C-85C1-B12BAD5253A4}" type="pres">
      <dgm:prSet presAssocID="{0942D9A0-B4C2-449C-B271-1C0CB2685061}" presName="rootText" presStyleLbl="node3" presStyleIdx="7" presStyleCnt="13" custScaleX="25016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2236EA6B-9B12-4C95-9E89-B0C8DEE0FDED}" type="pres">
      <dgm:prSet presAssocID="{0942D9A0-B4C2-449C-B271-1C0CB2685061}" presName="rootConnector" presStyleLbl="node3" presStyleIdx="7" presStyleCnt="13"/>
      <dgm:spPr/>
      <dgm:t>
        <a:bodyPr/>
        <a:lstStyle/>
        <a:p>
          <a:endParaRPr lang="de-CH"/>
        </a:p>
      </dgm:t>
    </dgm:pt>
    <dgm:pt modelId="{23ED9C31-DE8C-4081-AD71-C9C2D3336168}" type="pres">
      <dgm:prSet presAssocID="{0942D9A0-B4C2-449C-B271-1C0CB2685061}" presName="hierChild4" presStyleCnt="0"/>
      <dgm:spPr/>
    </dgm:pt>
    <dgm:pt modelId="{A2FC05E9-99F8-4A3A-9751-54249324B925}" type="pres">
      <dgm:prSet presAssocID="{0942D9A0-B4C2-449C-B271-1C0CB2685061}" presName="hierChild5" presStyleCnt="0"/>
      <dgm:spPr/>
    </dgm:pt>
    <dgm:pt modelId="{64F05B56-E5AC-40BD-A9BB-3343F2F312CF}" type="pres">
      <dgm:prSet presAssocID="{1F27FD6E-F32C-4793-9E6B-A3B2BEB8BF8E}" presName="Name37" presStyleLbl="parChTrans1D3" presStyleIdx="8" presStyleCnt="13"/>
      <dgm:spPr/>
      <dgm:t>
        <a:bodyPr/>
        <a:lstStyle/>
        <a:p>
          <a:endParaRPr lang="de-CH"/>
        </a:p>
      </dgm:t>
    </dgm:pt>
    <dgm:pt modelId="{1B4E23A2-8A1C-4415-99DD-5B47370CCCC4}" type="pres">
      <dgm:prSet presAssocID="{24F85C15-9885-4900-99BC-F162D508918D}" presName="hierRoot2" presStyleCnt="0">
        <dgm:presLayoutVars>
          <dgm:hierBranch val="init"/>
        </dgm:presLayoutVars>
      </dgm:prSet>
      <dgm:spPr/>
    </dgm:pt>
    <dgm:pt modelId="{B8D592BC-B5C4-4E4E-847A-47081FACA317}" type="pres">
      <dgm:prSet presAssocID="{24F85C15-9885-4900-99BC-F162D508918D}" presName="rootComposite" presStyleCnt="0"/>
      <dgm:spPr/>
    </dgm:pt>
    <dgm:pt modelId="{C4433557-E97C-4E97-A826-A0BE722B52D2}" type="pres">
      <dgm:prSet presAssocID="{24F85C15-9885-4900-99BC-F162D508918D}" presName="rootText" presStyleLbl="node3" presStyleIdx="8" presStyleCnt="13" custScaleX="25016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BF2E2DEB-EF95-46B8-AC26-0A9C7269DC41}" type="pres">
      <dgm:prSet presAssocID="{24F85C15-9885-4900-99BC-F162D508918D}" presName="rootConnector" presStyleLbl="node3" presStyleIdx="8" presStyleCnt="13"/>
      <dgm:spPr/>
      <dgm:t>
        <a:bodyPr/>
        <a:lstStyle/>
        <a:p>
          <a:endParaRPr lang="de-CH"/>
        </a:p>
      </dgm:t>
    </dgm:pt>
    <dgm:pt modelId="{CA12BAFE-EB4A-44BF-8EBF-322AF4B9ED47}" type="pres">
      <dgm:prSet presAssocID="{24F85C15-9885-4900-99BC-F162D508918D}" presName="hierChild4" presStyleCnt="0"/>
      <dgm:spPr/>
    </dgm:pt>
    <dgm:pt modelId="{0091979A-6DB0-4693-979D-005699E65C34}" type="pres">
      <dgm:prSet presAssocID="{24F85C15-9885-4900-99BC-F162D508918D}" presName="hierChild5" presStyleCnt="0"/>
      <dgm:spPr/>
    </dgm:pt>
    <dgm:pt modelId="{242647E2-769A-4215-8F97-EB465CA3AE90}" type="pres">
      <dgm:prSet presAssocID="{461FDDD8-A18B-47B2-AFD4-965FB2311A37}" presName="hierChild5" presStyleCnt="0"/>
      <dgm:spPr/>
    </dgm:pt>
    <dgm:pt modelId="{DB2FC804-22BE-43EA-98C5-2BB51FE38C3C}" type="pres">
      <dgm:prSet presAssocID="{727DAE97-47D7-4FB7-A2AE-BE98894D0A63}" presName="Name37" presStyleLbl="parChTrans1D2" presStyleIdx="3" presStyleCnt="11"/>
      <dgm:spPr/>
      <dgm:t>
        <a:bodyPr/>
        <a:lstStyle/>
        <a:p>
          <a:endParaRPr lang="de-CH"/>
        </a:p>
      </dgm:t>
    </dgm:pt>
    <dgm:pt modelId="{33BD3B62-9CE9-418A-9178-67ACABCBBF26}" type="pres">
      <dgm:prSet presAssocID="{85CC2A89-611A-4BE7-A25C-109D1A566653}" presName="hierRoot2" presStyleCnt="0">
        <dgm:presLayoutVars>
          <dgm:hierBranch val="init"/>
        </dgm:presLayoutVars>
      </dgm:prSet>
      <dgm:spPr/>
    </dgm:pt>
    <dgm:pt modelId="{7679F234-B79A-471E-BE4B-995540A9E9E2}" type="pres">
      <dgm:prSet presAssocID="{85CC2A89-611A-4BE7-A25C-109D1A566653}" presName="rootComposite" presStyleCnt="0"/>
      <dgm:spPr/>
    </dgm:pt>
    <dgm:pt modelId="{62BF48D1-CC39-4740-97DC-7C4F70DED362}" type="pres">
      <dgm:prSet presAssocID="{85CC2A89-611A-4BE7-A25C-109D1A566653}" presName="rootText" presStyleLbl="node2" presStyleIdx="3" presStyleCnt="4" custScaleX="329411" custScaleY="116421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A3D8E495-C2BC-49EC-BD55-228EED83B202}" type="pres">
      <dgm:prSet presAssocID="{85CC2A89-611A-4BE7-A25C-109D1A566653}" presName="rootConnector" presStyleLbl="node2" presStyleIdx="3" presStyleCnt="4"/>
      <dgm:spPr/>
      <dgm:t>
        <a:bodyPr/>
        <a:lstStyle/>
        <a:p>
          <a:endParaRPr lang="de-CH"/>
        </a:p>
      </dgm:t>
    </dgm:pt>
    <dgm:pt modelId="{4557FF2B-70F8-4B72-B58D-3FC69F12A88C}" type="pres">
      <dgm:prSet presAssocID="{85CC2A89-611A-4BE7-A25C-109D1A566653}" presName="hierChild4" presStyleCnt="0"/>
      <dgm:spPr/>
    </dgm:pt>
    <dgm:pt modelId="{B81D2BB0-8927-4592-9125-106DE0C3B677}" type="pres">
      <dgm:prSet presAssocID="{97EDB07B-5321-4477-B2DD-6EF22A247098}" presName="Name37" presStyleLbl="parChTrans1D3" presStyleIdx="9" presStyleCnt="13"/>
      <dgm:spPr/>
      <dgm:t>
        <a:bodyPr/>
        <a:lstStyle/>
        <a:p>
          <a:endParaRPr lang="de-CH"/>
        </a:p>
      </dgm:t>
    </dgm:pt>
    <dgm:pt modelId="{2DCF4144-DAD4-4AAC-B13C-DAA27DA7B6F3}" type="pres">
      <dgm:prSet presAssocID="{ECAD7ED3-843C-4775-8A6A-F495D7171D71}" presName="hierRoot2" presStyleCnt="0">
        <dgm:presLayoutVars>
          <dgm:hierBranch val="init"/>
        </dgm:presLayoutVars>
      </dgm:prSet>
      <dgm:spPr/>
    </dgm:pt>
    <dgm:pt modelId="{995AC17B-49A9-4B41-8B3D-A1654F6E99D0}" type="pres">
      <dgm:prSet presAssocID="{ECAD7ED3-843C-4775-8A6A-F495D7171D71}" presName="rootComposite" presStyleCnt="0"/>
      <dgm:spPr/>
    </dgm:pt>
    <dgm:pt modelId="{558B1C40-E8F0-4435-8CCB-4F760754CD00}" type="pres">
      <dgm:prSet presAssocID="{ECAD7ED3-843C-4775-8A6A-F495D7171D71}" presName="rootText" presStyleLbl="node3" presStyleIdx="9" presStyleCnt="13" custScaleX="25016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61CB4884-070E-4634-BAD1-80120883E6F1}" type="pres">
      <dgm:prSet presAssocID="{ECAD7ED3-843C-4775-8A6A-F495D7171D71}" presName="rootConnector" presStyleLbl="node3" presStyleIdx="9" presStyleCnt="13"/>
      <dgm:spPr/>
      <dgm:t>
        <a:bodyPr/>
        <a:lstStyle/>
        <a:p>
          <a:endParaRPr lang="de-CH"/>
        </a:p>
      </dgm:t>
    </dgm:pt>
    <dgm:pt modelId="{F30085B8-6BB7-419B-AA2D-887CFF3A2135}" type="pres">
      <dgm:prSet presAssocID="{ECAD7ED3-843C-4775-8A6A-F495D7171D71}" presName="hierChild4" presStyleCnt="0"/>
      <dgm:spPr/>
    </dgm:pt>
    <dgm:pt modelId="{E77C41CF-0E6A-4D6E-A5F2-C709A4022ED5}" type="pres">
      <dgm:prSet presAssocID="{ECAD7ED3-843C-4775-8A6A-F495D7171D71}" presName="hierChild5" presStyleCnt="0"/>
      <dgm:spPr/>
    </dgm:pt>
    <dgm:pt modelId="{4A38194C-ACBF-47B2-A4F6-C21F2EAB1079}" type="pres">
      <dgm:prSet presAssocID="{920381F5-4730-47E9-BF97-DA4FEB6E9183}" presName="Name37" presStyleLbl="parChTrans1D3" presStyleIdx="10" presStyleCnt="13"/>
      <dgm:spPr/>
      <dgm:t>
        <a:bodyPr/>
        <a:lstStyle/>
        <a:p>
          <a:endParaRPr lang="de-CH"/>
        </a:p>
      </dgm:t>
    </dgm:pt>
    <dgm:pt modelId="{8424DD4E-F519-4971-B201-6AD3E2A58602}" type="pres">
      <dgm:prSet presAssocID="{57327508-8780-41AF-AF72-38186509E095}" presName="hierRoot2" presStyleCnt="0">
        <dgm:presLayoutVars>
          <dgm:hierBranch val="init"/>
        </dgm:presLayoutVars>
      </dgm:prSet>
      <dgm:spPr/>
    </dgm:pt>
    <dgm:pt modelId="{FF71E378-EDB2-4187-B90B-04FF80565199}" type="pres">
      <dgm:prSet presAssocID="{57327508-8780-41AF-AF72-38186509E095}" presName="rootComposite" presStyleCnt="0"/>
      <dgm:spPr/>
    </dgm:pt>
    <dgm:pt modelId="{C403D3BB-08C9-481D-9E99-036392171045}" type="pres">
      <dgm:prSet presAssocID="{57327508-8780-41AF-AF72-38186509E095}" presName="rootText" presStyleLbl="node3" presStyleIdx="10" presStyleCnt="13" custScaleX="25016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BE40A96C-B796-4323-901D-8B251C401D3A}" type="pres">
      <dgm:prSet presAssocID="{57327508-8780-41AF-AF72-38186509E095}" presName="rootConnector" presStyleLbl="node3" presStyleIdx="10" presStyleCnt="13"/>
      <dgm:spPr/>
      <dgm:t>
        <a:bodyPr/>
        <a:lstStyle/>
        <a:p>
          <a:endParaRPr lang="de-CH"/>
        </a:p>
      </dgm:t>
    </dgm:pt>
    <dgm:pt modelId="{2FD2D206-EDAE-4F8B-A91A-2EB44E828C37}" type="pres">
      <dgm:prSet presAssocID="{57327508-8780-41AF-AF72-38186509E095}" presName="hierChild4" presStyleCnt="0"/>
      <dgm:spPr/>
    </dgm:pt>
    <dgm:pt modelId="{BF2B393D-5997-4837-94CE-6EF3BF9F8C99}" type="pres">
      <dgm:prSet presAssocID="{57327508-8780-41AF-AF72-38186509E095}" presName="hierChild5" presStyleCnt="0"/>
      <dgm:spPr/>
    </dgm:pt>
    <dgm:pt modelId="{76A29CA7-C1BA-4E9E-9372-1DEF19BB9234}" type="pres">
      <dgm:prSet presAssocID="{5F704AA7-73D7-4A8E-B57C-1273289016EB}" presName="Name37" presStyleLbl="parChTrans1D3" presStyleIdx="11" presStyleCnt="13"/>
      <dgm:spPr/>
      <dgm:t>
        <a:bodyPr/>
        <a:lstStyle/>
        <a:p>
          <a:endParaRPr lang="de-CH"/>
        </a:p>
      </dgm:t>
    </dgm:pt>
    <dgm:pt modelId="{2B5149DB-0A8C-4F96-AE7F-8A5FF1B088DE}" type="pres">
      <dgm:prSet presAssocID="{E849B6D4-8D5E-415C-9A45-FE7620A2C6D8}" presName="hierRoot2" presStyleCnt="0">
        <dgm:presLayoutVars>
          <dgm:hierBranch val="init"/>
        </dgm:presLayoutVars>
      </dgm:prSet>
      <dgm:spPr/>
    </dgm:pt>
    <dgm:pt modelId="{02FDF948-0981-4187-AD4A-9653819CF06C}" type="pres">
      <dgm:prSet presAssocID="{E849B6D4-8D5E-415C-9A45-FE7620A2C6D8}" presName="rootComposite" presStyleCnt="0"/>
      <dgm:spPr/>
    </dgm:pt>
    <dgm:pt modelId="{07F66196-C443-41C2-8269-023F006F75B9}" type="pres">
      <dgm:prSet presAssocID="{E849B6D4-8D5E-415C-9A45-FE7620A2C6D8}" presName="rootText" presStyleLbl="node3" presStyleIdx="11" presStyleCnt="13" custScaleX="25016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5252E33E-E945-40CA-968E-0524A8B757BA}" type="pres">
      <dgm:prSet presAssocID="{E849B6D4-8D5E-415C-9A45-FE7620A2C6D8}" presName="rootConnector" presStyleLbl="node3" presStyleIdx="11" presStyleCnt="13"/>
      <dgm:spPr/>
      <dgm:t>
        <a:bodyPr/>
        <a:lstStyle/>
        <a:p>
          <a:endParaRPr lang="de-CH"/>
        </a:p>
      </dgm:t>
    </dgm:pt>
    <dgm:pt modelId="{C606B673-A671-4D59-9C1E-1F34A7FEFFAB}" type="pres">
      <dgm:prSet presAssocID="{E849B6D4-8D5E-415C-9A45-FE7620A2C6D8}" presName="hierChild4" presStyleCnt="0"/>
      <dgm:spPr/>
    </dgm:pt>
    <dgm:pt modelId="{A5E6B3E4-17B0-4B84-9107-0BCF7EDB909F}" type="pres">
      <dgm:prSet presAssocID="{E849B6D4-8D5E-415C-9A45-FE7620A2C6D8}" presName="hierChild5" presStyleCnt="0"/>
      <dgm:spPr/>
    </dgm:pt>
    <dgm:pt modelId="{45BCDC64-F2A1-4A05-B46F-0CB9FD48C6C0}" type="pres">
      <dgm:prSet presAssocID="{AE67ECD3-1F42-43B1-982A-15431FB8999A}" presName="Name37" presStyleLbl="parChTrans1D3" presStyleIdx="12" presStyleCnt="13"/>
      <dgm:spPr/>
      <dgm:t>
        <a:bodyPr/>
        <a:lstStyle/>
        <a:p>
          <a:endParaRPr lang="de-CH"/>
        </a:p>
      </dgm:t>
    </dgm:pt>
    <dgm:pt modelId="{CC8087F6-51C5-42FA-8CF5-D19881DB12A9}" type="pres">
      <dgm:prSet presAssocID="{B76B773E-8E03-4171-9B6B-A80D8DCAAC7D}" presName="hierRoot2" presStyleCnt="0">
        <dgm:presLayoutVars>
          <dgm:hierBranch val="init"/>
        </dgm:presLayoutVars>
      </dgm:prSet>
      <dgm:spPr/>
    </dgm:pt>
    <dgm:pt modelId="{81368E68-B2B0-473D-B677-D29E82E28E22}" type="pres">
      <dgm:prSet presAssocID="{B76B773E-8E03-4171-9B6B-A80D8DCAAC7D}" presName="rootComposite" presStyleCnt="0"/>
      <dgm:spPr/>
    </dgm:pt>
    <dgm:pt modelId="{A4E5D9B2-0675-498C-BCC8-76BE6D1A287E}" type="pres">
      <dgm:prSet presAssocID="{B76B773E-8E03-4171-9B6B-A80D8DCAAC7D}" presName="rootText" presStyleLbl="node3" presStyleIdx="12" presStyleCnt="13" custScaleX="25016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57D703C1-E60E-41D6-85A7-E654D0909D78}" type="pres">
      <dgm:prSet presAssocID="{B76B773E-8E03-4171-9B6B-A80D8DCAAC7D}" presName="rootConnector" presStyleLbl="node3" presStyleIdx="12" presStyleCnt="13"/>
      <dgm:spPr/>
      <dgm:t>
        <a:bodyPr/>
        <a:lstStyle/>
        <a:p>
          <a:endParaRPr lang="de-CH"/>
        </a:p>
      </dgm:t>
    </dgm:pt>
    <dgm:pt modelId="{89A8291F-7AEC-4559-8936-EC346C685FA4}" type="pres">
      <dgm:prSet presAssocID="{B76B773E-8E03-4171-9B6B-A80D8DCAAC7D}" presName="hierChild4" presStyleCnt="0"/>
      <dgm:spPr/>
    </dgm:pt>
    <dgm:pt modelId="{4BFBD99E-4D07-4B22-8687-D910EC710941}" type="pres">
      <dgm:prSet presAssocID="{B76B773E-8E03-4171-9B6B-A80D8DCAAC7D}" presName="hierChild5" presStyleCnt="0"/>
      <dgm:spPr/>
    </dgm:pt>
    <dgm:pt modelId="{F4C6E687-F5AC-4BC8-AE7E-B62932ED40F5}" type="pres">
      <dgm:prSet presAssocID="{85CC2A89-611A-4BE7-A25C-109D1A566653}" presName="hierChild5" presStyleCnt="0"/>
      <dgm:spPr/>
    </dgm:pt>
    <dgm:pt modelId="{98648D29-D211-4D10-83F4-A97966BEA545}" type="pres">
      <dgm:prSet presAssocID="{6D02374C-6939-4BDF-87E7-59B205FD340B}" presName="hierChild3" presStyleCnt="0"/>
      <dgm:spPr/>
    </dgm:pt>
    <dgm:pt modelId="{0B9609D4-33B6-43C2-8F41-A748841B8327}" type="pres">
      <dgm:prSet presAssocID="{43BEE728-859A-4178-822D-788B8BA3549A}" presName="Name111" presStyleLbl="parChTrans1D2" presStyleIdx="4" presStyleCnt="11"/>
      <dgm:spPr/>
      <dgm:t>
        <a:bodyPr/>
        <a:lstStyle/>
        <a:p>
          <a:endParaRPr lang="de-CH"/>
        </a:p>
      </dgm:t>
    </dgm:pt>
    <dgm:pt modelId="{CC476257-EEA3-481A-8660-DE9ABB87AD9C}" type="pres">
      <dgm:prSet presAssocID="{26B0B4C8-674E-4AFB-B3B5-319D52C83444}" presName="hierRoot3" presStyleCnt="0">
        <dgm:presLayoutVars>
          <dgm:hierBranch val="init"/>
        </dgm:presLayoutVars>
      </dgm:prSet>
      <dgm:spPr/>
    </dgm:pt>
    <dgm:pt modelId="{AACAB0B5-33D1-4CAD-9044-E3AFA7A5852F}" type="pres">
      <dgm:prSet presAssocID="{26B0B4C8-674E-4AFB-B3B5-319D52C83444}" presName="rootComposite3" presStyleCnt="0"/>
      <dgm:spPr/>
    </dgm:pt>
    <dgm:pt modelId="{B0F66C8D-4426-4EAE-9B60-0A59B6F61400}" type="pres">
      <dgm:prSet presAssocID="{26B0B4C8-674E-4AFB-B3B5-319D52C83444}" presName="rootText3" presStyleLbl="asst1" presStyleIdx="0" presStyleCnt="7" custScaleX="322375" custScaleY="128950" custLinFactY="100000" custLinFactNeighborX="-57017" custLinFactNeighborY="171356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287801D8-92FC-44B8-8086-265EDF74A715}" type="pres">
      <dgm:prSet presAssocID="{26B0B4C8-674E-4AFB-B3B5-319D52C83444}" presName="rootConnector3" presStyleLbl="asst1" presStyleIdx="0" presStyleCnt="7"/>
      <dgm:spPr/>
      <dgm:t>
        <a:bodyPr/>
        <a:lstStyle/>
        <a:p>
          <a:endParaRPr lang="de-CH"/>
        </a:p>
      </dgm:t>
    </dgm:pt>
    <dgm:pt modelId="{6C583523-DAAE-4183-A8BC-E39AA2B4686C}" type="pres">
      <dgm:prSet presAssocID="{26B0B4C8-674E-4AFB-B3B5-319D52C83444}" presName="hierChild6" presStyleCnt="0"/>
      <dgm:spPr/>
    </dgm:pt>
    <dgm:pt modelId="{632203C7-7562-4EB2-BA87-9B9956D62185}" type="pres">
      <dgm:prSet presAssocID="{26B0B4C8-674E-4AFB-B3B5-319D52C83444}" presName="hierChild7" presStyleCnt="0"/>
      <dgm:spPr/>
    </dgm:pt>
    <dgm:pt modelId="{04C66A3C-8C28-4132-A919-0E7E06E190E6}" type="pres">
      <dgm:prSet presAssocID="{5441A5D0-56FB-4155-8C84-084C4B774CC4}" presName="Name111" presStyleLbl="parChTrans1D2" presStyleIdx="5" presStyleCnt="11"/>
      <dgm:spPr/>
      <dgm:t>
        <a:bodyPr/>
        <a:lstStyle/>
        <a:p>
          <a:endParaRPr lang="de-CH"/>
        </a:p>
      </dgm:t>
    </dgm:pt>
    <dgm:pt modelId="{1946AF5A-1E6A-43FC-BC8A-5E4F8BF486F7}" type="pres">
      <dgm:prSet presAssocID="{AFBEA5CB-0925-4575-AE62-495AB088A0F9}" presName="hierRoot3" presStyleCnt="0">
        <dgm:presLayoutVars>
          <dgm:hierBranch val="init"/>
        </dgm:presLayoutVars>
      </dgm:prSet>
      <dgm:spPr/>
    </dgm:pt>
    <dgm:pt modelId="{2D1D18EB-9DA7-4888-ACAD-69F43502787A}" type="pres">
      <dgm:prSet presAssocID="{AFBEA5CB-0925-4575-AE62-495AB088A0F9}" presName="rootComposite3" presStyleCnt="0"/>
      <dgm:spPr/>
    </dgm:pt>
    <dgm:pt modelId="{7B58FE02-A822-408D-AB7A-0F8F6D0C0ED9}" type="pres">
      <dgm:prSet presAssocID="{AFBEA5CB-0925-4575-AE62-495AB088A0F9}" presName="rootText3" presStyleLbl="asst1" presStyleIdx="1" presStyleCnt="7" custScaleX="322375" custScaleY="128950" custLinFactX="-200000" custLinFactNeighborX="-200392" custLinFactNeighborY="-49809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EDC717C7-7C48-47B6-AE25-51AC125C500D}" type="pres">
      <dgm:prSet presAssocID="{AFBEA5CB-0925-4575-AE62-495AB088A0F9}" presName="rootConnector3" presStyleLbl="asst1" presStyleIdx="1" presStyleCnt="7"/>
      <dgm:spPr/>
      <dgm:t>
        <a:bodyPr/>
        <a:lstStyle/>
        <a:p>
          <a:endParaRPr lang="de-CH"/>
        </a:p>
      </dgm:t>
    </dgm:pt>
    <dgm:pt modelId="{7DEDC432-4753-46BC-BA06-60CB9930C47B}" type="pres">
      <dgm:prSet presAssocID="{AFBEA5CB-0925-4575-AE62-495AB088A0F9}" presName="hierChild6" presStyleCnt="0"/>
      <dgm:spPr/>
    </dgm:pt>
    <dgm:pt modelId="{99587060-DD17-417D-AD75-6082660B554D}" type="pres">
      <dgm:prSet presAssocID="{AFBEA5CB-0925-4575-AE62-495AB088A0F9}" presName="hierChild7" presStyleCnt="0"/>
      <dgm:spPr/>
    </dgm:pt>
    <dgm:pt modelId="{27E2992E-30C4-4D2A-8452-0CAC799D1226}" type="pres">
      <dgm:prSet presAssocID="{B296393D-B141-41C4-864D-9A2436D506C0}" presName="Name111" presStyleLbl="parChTrans1D2" presStyleIdx="6" presStyleCnt="11"/>
      <dgm:spPr/>
      <dgm:t>
        <a:bodyPr/>
        <a:lstStyle/>
        <a:p>
          <a:endParaRPr lang="de-CH"/>
        </a:p>
      </dgm:t>
    </dgm:pt>
    <dgm:pt modelId="{08B49AD9-D77B-4085-A8E7-6C202FDBFFB8}" type="pres">
      <dgm:prSet presAssocID="{23C7B533-B821-4109-BA2E-BB7236337D7A}" presName="hierRoot3" presStyleCnt="0">
        <dgm:presLayoutVars>
          <dgm:hierBranch val="init"/>
        </dgm:presLayoutVars>
      </dgm:prSet>
      <dgm:spPr/>
    </dgm:pt>
    <dgm:pt modelId="{16CE645F-B667-47EC-BC4E-D067D549019A}" type="pres">
      <dgm:prSet presAssocID="{23C7B533-B821-4109-BA2E-BB7236337D7A}" presName="rootComposite3" presStyleCnt="0"/>
      <dgm:spPr/>
    </dgm:pt>
    <dgm:pt modelId="{505B68C6-BA7E-4ABA-BA37-04B043266EC5}" type="pres">
      <dgm:prSet presAssocID="{23C7B533-B821-4109-BA2E-BB7236337D7A}" presName="rootText3" presStyleLbl="asst1" presStyleIdx="2" presStyleCnt="7" custScaleX="322375" custScaleY="128950" custLinFactNeighborX="-57124" custLinFactNeighborY="-69255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BACE6DB1-DBFB-4532-BC75-53D2843C9E2D}" type="pres">
      <dgm:prSet presAssocID="{23C7B533-B821-4109-BA2E-BB7236337D7A}" presName="rootConnector3" presStyleLbl="asst1" presStyleIdx="2" presStyleCnt="7"/>
      <dgm:spPr/>
      <dgm:t>
        <a:bodyPr/>
        <a:lstStyle/>
        <a:p>
          <a:endParaRPr lang="de-CH"/>
        </a:p>
      </dgm:t>
    </dgm:pt>
    <dgm:pt modelId="{4879585B-37AB-4D80-BE41-EEB578FB7656}" type="pres">
      <dgm:prSet presAssocID="{23C7B533-B821-4109-BA2E-BB7236337D7A}" presName="hierChild6" presStyleCnt="0"/>
      <dgm:spPr/>
    </dgm:pt>
    <dgm:pt modelId="{5C89FFED-B2FD-4A65-872E-BD69DE92CD83}" type="pres">
      <dgm:prSet presAssocID="{23C7B533-B821-4109-BA2E-BB7236337D7A}" presName="hierChild7" presStyleCnt="0"/>
      <dgm:spPr/>
    </dgm:pt>
    <dgm:pt modelId="{66323C3A-3838-4970-B63A-B0BF08936AF4}" type="pres">
      <dgm:prSet presAssocID="{46F39111-BAD9-49F6-AFBD-5E71C4B0152F}" presName="Name111" presStyleLbl="parChTrans1D2" presStyleIdx="7" presStyleCnt="11"/>
      <dgm:spPr/>
      <dgm:t>
        <a:bodyPr/>
        <a:lstStyle/>
        <a:p>
          <a:endParaRPr lang="de-CH"/>
        </a:p>
      </dgm:t>
    </dgm:pt>
    <dgm:pt modelId="{A9AA6338-5E2C-4BC5-BEAE-F8A973AB4507}" type="pres">
      <dgm:prSet presAssocID="{3EB07CC1-FD58-48A9-BDBD-211274BA43BD}" presName="hierRoot3" presStyleCnt="0">
        <dgm:presLayoutVars>
          <dgm:hierBranch val="init"/>
        </dgm:presLayoutVars>
      </dgm:prSet>
      <dgm:spPr/>
    </dgm:pt>
    <dgm:pt modelId="{294D5670-ED9A-44CF-A782-E6FF25FC65FB}" type="pres">
      <dgm:prSet presAssocID="{3EB07CC1-FD58-48A9-BDBD-211274BA43BD}" presName="rootComposite3" presStyleCnt="0"/>
      <dgm:spPr/>
    </dgm:pt>
    <dgm:pt modelId="{44A44BA0-1220-4EC9-9F7A-D8AC1FA9FF53}" type="pres">
      <dgm:prSet presAssocID="{3EB07CC1-FD58-48A9-BDBD-211274BA43BD}" presName="rootText3" presStyleLbl="asst1" presStyleIdx="3" presStyleCnt="7" custScaleX="271994" custScaleY="89914" custLinFactY="-10897" custLinFactNeighborX="7804" custLinFactNeighborY="-10000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E6097FC5-8FFA-45B0-B445-73C65B868F20}" type="pres">
      <dgm:prSet presAssocID="{3EB07CC1-FD58-48A9-BDBD-211274BA43BD}" presName="rootConnector3" presStyleLbl="asst1" presStyleIdx="3" presStyleCnt="7"/>
      <dgm:spPr/>
      <dgm:t>
        <a:bodyPr/>
        <a:lstStyle/>
        <a:p>
          <a:endParaRPr lang="de-CH"/>
        </a:p>
      </dgm:t>
    </dgm:pt>
    <dgm:pt modelId="{B483ECEE-2074-43D6-AB30-38B51F3A39D7}" type="pres">
      <dgm:prSet presAssocID="{3EB07CC1-FD58-48A9-BDBD-211274BA43BD}" presName="hierChild6" presStyleCnt="0"/>
      <dgm:spPr/>
    </dgm:pt>
    <dgm:pt modelId="{1118A565-A872-43D9-B933-A693DCAF8450}" type="pres">
      <dgm:prSet presAssocID="{3EB07CC1-FD58-48A9-BDBD-211274BA43BD}" presName="hierChild7" presStyleCnt="0"/>
      <dgm:spPr/>
    </dgm:pt>
    <dgm:pt modelId="{49762614-B2C8-4F27-8ADE-66EB7C4185D7}" type="pres">
      <dgm:prSet presAssocID="{8CD2C064-495B-4DAD-8F6C-00818E23CED9}" presName="Name111" presStyleLbl="parChTrans1D2" presStyleIdx="8" presStyleCnt="11"/>
      <dgm:spPr/>
      <dgm:t>
        <a:bodyPr/>
        <a:lstStyle/>
        <a:p>
          <a:endParaRPr lang="de-CH"/>
        </a:p>
      </dgm:t>
    </dgm:pt>
    <dgm:pt modelId="{42ACAC27-371F-4E87-9448-D49C256BBEE7}" type="pres">
      <dgm:prSet presAssocID="{9AE5B290-67B4-4175-AFFA-4F47088557AC}" presName="hierRoot3" presStyleCnt="0">
        <dgm:presLayoutVars>
          <dgm:hierBranch val="init"/>
        </dgm:presLayoutVars>
      </dgm:prSet>
      <dgm:spPr/>
    </dgm:pt>
    <dgm:pt modelId="{E9AB3907-7953-48E6-8649-1F9CEE14BA9F}" type="pres">
      <dgm:prSet presAssocID="{9AE5B290-67B4-4175-AFFA-4F47088557AC}" presName="rootComposite3" presStyleCnt="0"/>
      <dgm:spPr/>
    </dgm:pt>
    <dgm:pt modelId="{06DCAE1E-6701-4A73-B2FE-C54E00D2F83C}" type="pres">
      <dgm:prSet presAssocID="{9AE5B290-67B4-4175-AFFA-4F47088557AC}" presName="rootText3" presStyleLbl="asst1" presStyleIdx="4" presStyleCnt="7" custScaleX="270669" custScaleY="70528" custLinFactX="151179" custLinFactY="-74862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4155F315-F43F-41D1-A995-8094A252D690}" type="pres">
      <dgm:prSet presAssocID="{9AE5B290-67B4-4175-AFFA-4F47088557AC}" presName="rootConnector3" presStyleLbl="asst1" presStyleIdx="4" presStyleCnt="7"/>
      <dgm:spPr/>
      <dgm:t>
        <a:bodyPr/>
        <a:lstStyle/>
        <a:p>
          <a:endParaRPr lang="de-CH"/>
        </a:p>
      </dgm:t>
    </dgm:pt>
    <dgm:pt modelId="{584F4CFD-E1F8-4588-BE71-CCC2BF1CB21A}" type="pres">
      <dgm:prSet presAssocID="{9AE5B290-67B4-4175-AFFA-4F47088557AC}" presName="hierChild6" presStyleCnt="0"/>
      <dgm:spPr/>
    </dgm:pt>
    <dgm:pt modelId="{FBC01D6D-BDF6-4DAF-9423-7DD392BD5435}" type="pres">
      <dgm:prSet presAssocID="{9AE5B290-67B4-4175-AFFA-4F47088557AC}" presName="hierChild7" presStyleCnt="0"/>
      <dgm:spPr/>
    </dgm:pt>
    <dgm:pt modelId="{12C69902-6E65-4BFD-A0B5-29FB373BE81B}" type="pres">
      <dgm:prSet presAssocID="{E576DAD7-4F52-4DB4-8C2C-A883659AB439}" presName="Name111" presStyleLbl="parChTrans1D2" presStyleIdx="9" presStyleCnt="11"/>
      <dgm:spPr/>
      <dgm:t>
        <a:bodyPr/>
        <a:lstStyle/>
        <a:p>
          <a:endParaRPr lang="de-CH"/>
        </a:p>
      </dgm:t>
    </dgm:pt>
    <dgm:pt modelId="{D0DE4B13-86E9-4314-97C2-A5B8E232C42A}" type="pres">
      <dgm:prSet presAssocID="{D11E52BA-1545-4FA1-B274-511647839BD7}" presName="hierRoot3" presStyleCnt="0">
        <dgm:presLayoutVars>
          <dgm:hierBranch val="init"/>
        </dgm:presLayoutVars>
      </dgm:prSet>
      <dgm:spPr/>
    </dgm:pt>
    <dgm:pt modelId="{A920D81D-DC46-4610-8E51-6AF47E4F3C1E}" type="pres">
      <dgm:prSet presAssocID="{D11E52BA-1545-4FA1-B274-511647839BD7}" presName="rootComposite3" presStyleCnt="0"/>
      <dgm:spPr/>
    </dgm:pt>
    <dgm:pt modelId="{4185D2BB-93F3-4387-A13A-A269D7E01BDE}" type="pres">
      <dgm:prSet presAssocID="{D11E52BA-1545-4FA1-B274-511647839BD7}" presName="rootText3" presStyleLbl="asst1" presStyleIdx="5" presStyleCnt="7" custScaleX="270669" custScaleY="70669" custLinFactNeighborX="7804" custLinFactNeighborY="-67737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AAC81FBB-4932-4060-A293-6BBECED82AB3}" type="pres">
      <dgm:prSet presAssocID="{D11E52BA-1545-4FA1-B274-511647839BD7}" presName="rootConnector3" presStyleLbl="asst1" presStyleIdx="5" presStyleCnt="7"/>
      <dgm:spPr/>
      <dgm:t>
        <a:bodyPr/>
        <a:lstStyle/>
        <a:p>
          <a:endParaRPr lang="de-CH"/>
        </a:p>
      </dgm:t>
    </dgm:pt>
    <dgm:pt modelId="{FB5C7297-C264-4429-BA45-45B2CBAD81E6}" type="pres">
      <dgm:prSet presAssocID="{D11E52BA-1545-4FA1-B274-511647839BD7}" presName="hierChild6" presStyleCnt="0"/>
      <dgm:spPr/>
    </dgm:pt>
    <dgm:pt modelId="{2096CCE6-BC1A-4226-AF5B-6B70CD04D416}" type="pres">
      <dgm:prSet presAssocID="{D11E52BA-1545-4FA1-B274-511647839BD7}" presName="hierChild7" presStyleCnt="0"/>
      <dgm:spPr/>
    </dgm:pt>
    <dgm:pt modelId="{976C13CB-C8D9-4B81-ABD5-3245A34BC821}" type="pres">
      <dgm:prSet presAssocID="{09EB6F2E-DCE9-4047-98C2-20C88DFE3F30}" presName="Name111" presStyleLbl="parChTrans1D2" presStyleIdx="10" presStyleCnt="11"/>
      <dgm:spPr/>
      <dgm:t>
        <a:bodyPr/>
        <a:lstStyle/>
        <a:p>
          <a:endParaRPr lang="de-CH"/>
        </a:p>
      </dgm:t>
    </dgm:pt>
    <dgm:pt modelId="{63D7FD1B-AE0A-4013-986B-3F0121F8CBE0}" type="pres">
      <dgm:prSet presAssocID="{19F302FB-BDBC-411C-A43C-DB02D8354FAE}" presName="hierRoot3" presStyleCnt="0">
        <dgm:presLayoutVars>
          <dgm:hierBranch val="init"/>
        </dgm:presLayoutVars>
      </dgm:prSet>
      <dgm:spPr/>
    </dgm:pt>
    <dgm:pt modelId="{99F46B4E-8D59-4FD7-BD62-0CBD8769EB7D}" type="pres">
      <dgm:prSet presAssocID="{19F302FB-BDBC-411C-A43C-DB02D8354FAE}" presName="rootComposite3" presStyleCnt="0"/>
      <dgm:spPr/>
    </dgm:pt>
    <dgm:pt modelId="{88F586C8-0AE1-4916-B563-9976F3811CFD}" type="pres">
      <dgm:prSet presAssocID="{19F302FB-BDBC-411C-A43C-DB02D8354FAE}" presName="rootText3" presStyleLbl="asst1" presStyleIdx="6" presStyleCnt="7" custScaleX="272733" custScaleY="86411" custLinFactX="151179" custLinFactNeighborX="200000" custLinFactNeighborY="-94811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1A0FD022-3310-4A81-97CA-F111ABBF027F}" type="pres">
      <dgm:prSet presAssocID="{19F302FB-BDBC-411C-A43C-DB02D8354FAE}" presName="rootConnector3" presStyleLbl="asst1" presStyleIdx="6" presStyleCnt="7"/>
      <dgm:spPr/>
      <dgm:t>
        <a:bodyPr/>
        <a:lstStyle/>
        <a:p>
          <a:endParaRPr lang="de-CH"/>
        </a:p>
      </dgm:t>
    </dgm:pt>
    <dgm:pt modelId="{96344C52-4DD5-430E-9EA2-629FC160CB1B}" type="pres">
      <dgm:prSet presAssocID="{19F302FB-BDBC-411C-A43C-DB02D8354FAE}" presName="hierChild6" presStyleCnt="0"/>
      <dgm:spPr/>
    </dgm:pt>
    <dgm:pt modelId="{30F5D9F1-D78D-43FC-9D33-A436830213DD}" type="pres">
      <dgm:prSet presAssocID="{19F302FB-BDBC-411C-A43C-DB02D8354FAE}" presName="hierChild7" presStyleCnt="0"/>
      <dgm:spPr/>
    </dgm:pt>
  </dgm:ptLst>
  <dgm:cxnLst>
    <dgm:cxn modelId="{F97870FE-180F-DF42-AA19-01490DC32DFA}" type="presOf" srcId="{ECAD7ED3-843C-4775-8A6A-F495D7171D71}" destId="{558B1C40-E8F0-4435-8CCB-4F760754CD00}" srcOrd="0" destOrd="0" presId="urn:microsoft.com/office/officeart/2005/8/layout/orgChart1"/>
    <dgm:cxn modelId="{2BA3CF3B-3F58-4FAF-9D05-66366C68A234}" srcId="{461FDDD8-A18B-47B2-AFD4-965FB2311A37}" destId="{24F85C15-9885-4900-99BC-F162D508918D}" srcOrd="2" destOrd="0" parTransId="{1F27FD6E-F32C-4793-9E6B-A3B2BEB8BF8E}" sibTransId="{6773AFCB-8A0A-439E-AC2A-54213421E294}"/>
    <dgm:cxn modelId="{D78D0797-2E72-4F6D-9149-AE7268F7EEB3}" srcId="{6D02374C-6939-4BDF-87E7-59B205FD340B}" destId="{9AE5B290-67B4-4175-AFFA-4F47088557AC}" srcOrd="4" destOrd="0" parTransId="{8CD2C064-495B-4DAD-8F6C-00818E23CED9}" sibTransId="{E04F0D43-0090-4442-8D69-734ACB5C4A0B}"/>
    <dgm:cxn modelId="{292E0BE2-448B-5748-BB0B-640F8A4C2D6E}" type="presOf" srcId="{913BCBD5-9B98-4AA2-847A-46BD4F1F6559}" destId="{A81B317D-B10C-4916-84BE-F8902C171A86}" srcOrd="0" destOrd="0" presId="urn:microsoft.com/office/officeart/2005/8/layout/orgChart1"/>
    <dgm:cxn modelId="{B890329E-D69B-4D45-9555-0B7151E4A9C9}" srcId="{85CC2A89-611A-4BE7-A25C-109D1A566653}" destId="{ECAD7ED3-843C-4775-8A6A-F495D7171D71}" srcOrd="0" destOrd="0" parTransId="{97EDB07B-5321-4477-B2DD-6EF22A247098}" sibTransId="{E5589082-F88A-4CA2-8434-8D25C4FE3EA9}"/>
    <dgm:cxn modelId="{27E42886-A59C-B04D-BE0E-63EB043415D1}" type="presOf" srcId="{1F27FD6E-F32C-4793-9E6B-A3B2BEB8BF8E}" destId="{64F05B56-E5AC-40BD-A9BB-3343F2F312CF}" srcOrd="0" destOrd="0" presId="urn:microsoft.com/office/officeart/2005/8/layout/orgChart1"/>
    <dgm:cxn modelId="{1423F62D-0D28-984C-9694-58A75C2F3844}" type="presOf" srcId="{57327508-8780-41AF-AF72-38186509E095}" destId="{C403D3BB-08C9-481D-9E99-036392171045}" srcOrd="0" destOrd="0" presId="urn:microsoft.com/office/officeart/2005/8/layout/orgChart1"/>
    <dgm:cxn modelId="{47B45319-C8C1-F741-9933-21DFC164E0DB}" type="presOf" srcId="{BC6002E5-7FC7-416B-A830-0383BABD22A4}" destId="{145F6840-6152-480D-9489-A7827960B64F}" srcOrd="0" destOrd="0" presId="urn:microsoft.com/office/officeart/2005/8/layout/orgChart1"/>
    <dgm:cxn modelId="{6995BAFF-9835-4A01-9D8B-2F1E2388681F}" srcId="{25B0577E-C707-449F-853C-9B0C95161381}" destId="{BC6002E5-7FC7-416B-A830-0383BABD22A4}" srcOrd="1" destOrd="0" parTransId="{913BCBD5-9B98-4AA2-847A-46BD4F1F6559}" sibTransId="{89EF9B40-2C1E-4BEA-ABDF-4024DDCBC9D5}"/>
    <dgm:cxn modelId="{164B61D6-D6A3-7144-B2D4-52E6E5F2CCD2}" type="presOf" srcId="{834B723E-82D8-4486-8E21-2BA2B3C2C41B}" destId="{CB474FB4-6FDC-4F04-87A1-9E169294C66D}" srcOrd="0" destOrd="0" presId="urn:microsoft.com/office/officeart/2005/8/layout/orgChart1"/>
    <dgm:cxn modelId="{882EA5DD-3C52-480A-A3DB-293C59EE851E}" type="presOf" srcId="{8CD2C064-495B-4DAD-8F6C-00818E23CED9}" destId="{49762614-B2C8-4F27-8ADE-66EB7C4185D7}" srcOrd="0" destOrd="0" presId="urn:microsoft.com/office/officeart/2005/8/layout/orgChart1"/>
    <dgm:cxn modelId="{72E87294-415F-EE4C-B029-95D4BD1C3F88}" type="presOf" srcId="{C9E72B1E-49A6-42ED-B293-CF85F72D99B8}" destId="{2819DD0E-3EDF-4D35-8191-5A1701344EB0}" srcOrd="0" destOrd="0" presId="urn:microsoft.com/office/officeart/2005/8/layout/orgChart1"/>
    <dgm:cxn modelId="{E6B31B52-DF8D-1442-80CB-6BF64C4484F1}" type="presOf" srcId="{85CC2A89-611A-4BE7-A25C-109D1A566653}" destId="{62BF48D1-CC39-4740-97DC-7C4F70DED362}" srcOrd="0" destOrd="0" presId="urn:microsoft.com/office/officeart/2005/8/layout/orgChart1"/>
    <dgm:cxn modelId="{F377903C-1C9D-4040-90D8-34E494EF3278}" srcId="{6D02374C-6939-4BDF-87E7-59B205FD340B}" destId="{AFBEA5CB-0925-4575-AE62-495AB088A0F9}" srcOrd="1" destOrd="0" parTransId="{5441A5D0-56FB-4155-8C84-084C4B774CC4}" sibTransId="{21F6AB24-4073-4DEB-9685-EC01145CC6D5}"/>
    <dgm:cxn modelId="{3010D8CD-535E-4854-A52C-D7D0802701D3}" srcId="{85CC2A89-611A-4BE7-A25C-109D1A566653}" destId="{E849B6D4-8D5E-415C-9A45-FE7620A2C6D8}" srcOrd="2" destOrd="0" parTransId="{5F704AA7-73D7-4A8E-B57C-1273289016EB}" sibTransId="{22C8ABBD-5058-4F36-A003-141192769B2B}"/>
    <dgm:cxn modelId="{8840CE1A-096B-5D47-A168-C8393956C51E}" type="presOf" srcId="{3EB07CC1-FD58-48A9-BDBD-211274BA43BD}" destId="{44A44BA0-1220-4EC9-9F7A-D8AC1FA9FF53}" srcOrd="0" destOrd="0" presId="urn:microsoft.com/office/officeart/2005/8/layout/orgChart1"/>
    <dgm:cxn modelId="{8DDA36A9-F432-1645-A8FD-3BCA0F53EB40}" type="presOf" srcId="{97EDB07B-5321-4477-B2DD-6EF22A247098}" destId="{B81D2BB0-8927-4592-9125-106DE0C3B677}" srcOrd="0" destOrd="0" presId="urn:microsoft.com/office/officeart/2005/8/layout/orgChart1"/>
    <dgm:cxn modelId="{3A8574D9-1E2E-D04B-AAA6-2F3F4B21AC98}" type="presOf" srcId="{E849B6D4-8D5E-415C-9A45-FE7620A2C6D8}" destId="{5252E33E-E945-40CA-968E-0524A8B757BA}" srcOrd="1" destOrd="0" presId="urn:microsoft.com/office/officeart/2005/8/layout/orgChart1"/>
    <dgm:cxn modelId="{7FB7589F-2957-4CA3-B67C-426F22E0BE2F}" srcId="{85CC2A89-611A-4BE7-A25C-109D1A566653}" destId="{B76B773E-8E03-4171-9B6B-A80D8DCAAC7D}" srcOrd="3" destOrd="0" parTransId="{AE67ECD3-1F42-43B1-982A-15431FB8999A}" sibTransId="{4E2E3265-6A0D-4DCC-860A-164F3ABD7460}"/>
    <dgm:cxn modelId="{44FE0506-DC6D-8A45-86C9-F9C5F50919BE}" type="presOf" srcId="{C3C2E452-997A-42A3-888A-825F304C2F79}" destId="{FE4847FD-5FF7-4C9E-9DEA-31CF5E9C11BE}" srcOrd="0" destOrd="0" presId="urn:microsoft.com/office/officeart/2005/8/layout/orgChart1"/>
    <dgm:cxn modelId="{2C1DEDDE-AF6F-3740-87CB-F1DC6C2F88DC}" type="presOf" srcId="{19F302FB-BDBC-411C-A43C-DB02D8354FAE}" destId="{1A0FD022-3310-4A81-97CA-F111ABBF027F}" srcOrd="1" destOrd="0" presId="urn:microsoft.com/office/officeart/2005/8/layout/orgChart1"/>
    <dgm:cxn modelId="{D96AC624-8CB5-7E40-8682-EDD9BA72B711}" type="presOf" srcId="{25B0577E-C707-449F-853C-9B0C95161381}" destId="{F3F87125-FB5B-405F-8432-CB61423AA30D}" srcOrd="0" destOrd="0" presId="urn:microsoft.com/office/officeart/2005/8/layout/orgChart1"/>
    <dgm:cxn modelId="{333A75E1-9AE3-1D43-8E5E-662A3F09BA04}" type="presOf" srcId="{8E5946F3-68ED-433B-9846-E74FB1E1ED71}" destId="{4A5ACDFD-EE68-495F-A2D0-D77BC0136F8B}" srcOrd="1" destOrd="0" presId="urn:microsoft.com/office/officeart/2005/8/layout/orgChart1"/>
    <dgm:cxn modelId="{B644A337-81B6-C047-A4E5-0570E5D5A7AA}" type="presOf" srcId="{E8EC07E6-A999-4C9A-AE08-3A04B9F0EAC1}" destId="{1C9189E8-59C9-4E98-9552-E18C8C72D519}" srcOrd="0" destOrd="0" presId="urn:microsoft.com/office/officeart/2005/8/layout/orgChart1"/>
    <dgm:cxn modelId="{587021A9-A800-4E25-99A1-650511A35707}" type="presOf" srcId="{9AE5B290-67B4-4175-AFFA-4F47088557AC}" destId="{4155F315-F43F-41D1-A995-8094A252D690}" srcOrd="1" destOrd="0" presId="urn:microsoft.com/office/officeart/2005/8/layout/orgChart1"/>
    <dgm:cxn modelId="{0F8983BA-E235-104A-AF5A-3BFB3ADB4790}" type="presOf" srcId="{ECAD7ED3-843C-4775-8A6A-F495D7171D71}" destId="{61CB4884-070E-4634-BAD1-80120883E6F1}" srcOrd="1" destOrd="0" presId="urn:microsoft.com/office/officeart/2005/8/layout/orgChart1"/>
    <dgm:cxn modelId="{771F0FA9-A195-C445-904F-4F8BEAE5FB15}" type="presOf" srcId="{B296393D-B141-41C4-864D-9A2436D506C0}" destId="{27E2992E-30C4-4D2A-8452-0CAC799D1226}" srcOrd="0" destOrd="0" presId="urn:microsoft.com/office/officeart/2005/8/layout/orgChart1"/>
    <dgm:cxn modelId="{C194A977-9A96-44F6-B3D7-306EACE43528}" srcId="{6D02374C-6939-4BDF-87E7-59B205FD340B}" destId="{461FDDD8-A18B-47B2-AFD4-965FB2311A37}" srcOrd="9" destOrd="0" parTransId="{6E5BE025-92B3-466C-96D0-EF5F2BD5D13C}" sibTransId="{82E3B41A-F232-45CC-A2C2-B0C4AF8E8BD2}"/>
    <dgm:cxn modelId="{6EAA1B23-2255-9F48-9BA9-C026FC36AA4B}" type="presOf" srcId="{AE67ECD3-1F42-43B1-982A-15431FB8999A}" destId="{45BCDC64-F2A1-4A05-B46F-0CB9FD48C6C0}" srcOrd="0" destOrd="0" presId="urn:microsoft.com/office/officeart/2005/8/layout/orgChart1"/>
    <dgm:cxn modelId="{7EE2FA25-95CA-4652-8DF0-EDD4EBFDA999}" srcId="{6D02374C-6939-4BDF-87E7-59B205FD340B}" destId="{25B0577E-C707-449F-853C-9B0C95161381}" srcOrd="7" destOrd="0" parTransId="{654B086B-409C-4699-872B-BC92F39C9899}" sibTransId="{631A4924-54D8-4407-A837-B922937CF644}"/>
    <dgm:cxn modelId="{C2A15312-BE05-4985-B67E-EE650DFE6BA9}" type="presOf" srcId="{D11E52BA-1545-4FA1-B274-511647839BD7}" destId="{4185D2BB-93F3-4387-A13A-A269D7E01BDE}" srcOrd="0" destOrd="0" presId="urn:microsoft.com/office/officeart/2005/8/layout/orgChart1"/>
    <dgm:cxn modelId="{112502C2-D3F8-6647-A3D2-9298012C1524}" type="presOf" srcId="{8CBE792A-555C-4820-A91B-A66CE33E534D}" destId="{9A0C08CE-779A-44EC-ADE6-FCAE4D16A0B5}" srcOrd="1" destOrd="0" presId="urn:microsoft.com/office/officeart/2005/8/layout/orgChart1"/>
    <dgm:cxn modelId="{1534C55A-0FFF-054F-A43F-3E737C73A86A}" type="presOf" srcId="{6D02374C-6939-4BDF-87E7-59B205FD340B}" destId="{3A2CAB67-9987-4127-A88A-F0162D77E5DB}" srcOrd="1" destOrd="0" presId="urn:microsoft.com/office/officeart/2005/8/layout/orgChart1"/>
    <dgm:cxn modelId="{B2BC0E94-ACD9-C64A-8464-02320FB95A99}" type="presOf" srcId="{B76B773E-8E03-4171-9B6B-A80D8DCAAC7D}" destId="{57D703C1-E60E-41D6-85A7-E654D0909D78}" srcOrd="1" destOrd="0" presId="urn:microsoft.com/office/officeart/2005/8/layout/orgChart1"/>
    <dgm:cxn modelId="{39C006C0-5F30-40B0-A2C3-8A490124C16A}" type="presOf" srcId="{E576DAD7-4F52-4DB4-8C2C-A883659AB439}" destId="{12C69902-6E65-4BFD-A0B5-29FB373BE81B}" srcOrd="0" destOrd="0" presId="urn:microsoft.com/office/officeart/2005/8/layout/orgChart1"/>
    <dgm:cxn modelId="{052C4DEA-811C-D745-9127-B6B2C73357B0}" type="presOf" srcId="{B76B773E-8E03-4171-9B6B-A80D8DCAAC7D}" destId="{A4E5D9B2-0675-498C-BCC8-76BE6D1A287E}" srcOrd="0" destOrd="0" presId="urn:microsoft.com/office/officeart/2005/8/layout/orgChart1"/>
    <dgm:cxn modelId="{0A49080D-A1BD-1D4F-B15E-F00572F33CE8}" type="presOf" srcId="{C9E72B1E-49A6-42ED-B293-CF85F72D99B8}" destId="{3D27240B-5E0D-448C-AEC0-8DFC47AB5E66}" srcOrd="1" destOrd="0" presId="urn:microsoft.com/office/officeart/2005/8/layout/orgChart1"/>
    <dgm:cxn modelId="{228A1825-2C6A-6845-88E2-384AA5077CC9}" type="presOf" srcId="{8CBE792A-555C-4820-A91B-A66CE33E534D}" destId="{6D53C845-41F9-4626-95E9-E5E3ADD11EBF}" srcOrd="0" destOrd="0" presId="urn:microsoft.com/office/officeart/2005/8/layout/orgChart1"/>
    <dgm:cxn modelId="{06162955-01D9-3746-A91A-86058A476047}" type="presOf" srcId="{25B0577E-C707-449F-853C-9B0C95161381}" destId="{81B8ECD8-558D-4529-A691-83C8FA20AD44}" srcOrd="1" destOrd="0" presId="urn:microsoft.com/office/officeart/2005/8/layout/orgChart1"/>
    <dgm:cxn modelId="{8DFDB691-2C00-AE4D-AA79-3E96CBD5185B}" type="presOf" srcId="{43BEE728-859A-4178-822D-788B8BA3549A}" destId="{0B9609D4-33B6-43C2-8F41-A748841B8327}" srcOrd="0" destOrd="0" presId="urn:microsoft.com/office/officeart/2005/8/layout/orgChart1"/>
    <dgm:cxn modelId="{00482CC9-56B5-4F17-B877-29E412C57CA2}" srcId="{461FDDD8-A18B-47B2-AFD4-965FB2311A37}" destId="{0942D9A0-B4C2-449C-B271-1C0CB2685061}" srcOrd="1" destOrd="0" parTransId="{AD55C7BB-A064-49E8-8BE0-C5142C3DE876}" sibTransId="{410CFC4F-C76B-4E67-926C-90BE23FCB858}"/>
    <dgm:cxn modelId="{1F6ED6D1-9043-5F40-822C-5F7053E510CE}" type="presOf" srcId="{461FDDD8-A18B-47B2-AFD4-965FB2311A37}" destId="{FCC9FF92-9EB1-40F2-A35F-428EECDA06CC}" srcOrd="1" destOrd="0" presId="urn:microsoft.com/office/officeart/2005/8/layout/orgChart1"/>
    <dgm:cxn modelId="{5C0A47A8-4062-F340-ABF4-AC1165F049BC}" type="presOf" srcId="{8E14F905-7824-40B8-B535-0531A788BC76}" destId="{A5811D62-DADB-4E87-9235-DD3801CCE47C}" srcOrd="0" destOrd="0" presId="urn:microsoft.com/office/officeart/2005/8/layout/orgChart1"/>
    <dgm:cxn modelId="{0333D024-B6CC-4A84-B4FA-9154DA5EB3F2}" srcId="{85CC2A89-611A-4BE7-A25C-109D1A566653}" destId="{57327508-8780-41AF-AF72-38186509E095}" srcOrd="1" destOrd="0" parTransId="{920381F5-4730-47E9-BF97-DA4FEB6E9183}" sibTransId="{F47959FE-B23E-4DBF-8973-06505DF6C9C8}"/>
    <dgm:cxn modelId="{FB441605-FD66-D647-8358-A34C15D732D1}" type="presOf" srcId="{09EB6F2E-DCE9-4047-98C2-20C88DFE3F30}" destId="{976C13CB-C8D9-4B81-ABD5-3245A34BC821}" srcOrd="0" destOrd="0" presId="urn:microsoft.com/office/officeart/2005/8/layout/orgChart1"/>
    <dgm:cxn modelId="{A727718F-234B-41B8-8D20-53AA5744085B}" srcId="{25B0577E-C707-449F-853C-9B0C95161381}" destId="{8CBE792A-555C-4820-A91B-A66CE33E534D}" srcOrd="0" destOrd="0" parTransId="{F361A357-B591-4654-AA78-880FA265968E}" sibTransId="{A588803C-CB4C-4A8B-A7A9-88822031D3F5}"/>
    <dgm:cxn modelId="{7A77A573-6F6E-F843-BFD5-CA99505A2B8E}" type="presOf" srcId="{15C8AD92-CF4F-41CE-B39C-569A357D9A9F}" destId="{49F7FB72-94A5-47F9-8570-63C72E5408D1}" srcOrd="1" destOrd="0" presId="urn:microsoft.com/office/officeart/2005/8/layout/orgChart1"/>
    <dgm:cxn modelId="{3095E1CF-8808-4E72-A7F5-71CB856808BA}" srcId="{6D02374C-6939-4BDF-87E7-59B205FD340B}" destId="{26B0B4C8-674E-4AFB-B3B5-319D52C83444}" srcOrd="0" destOrd="0" parTransId="{43BEE728-859A-4178-822D-788B8BA3549A}" sibTransId="{6539A3AD-627B-4C13-B66D-578458A5CA48}"/>
    <dgm:cxn modelId="{9E2292A6-E9FA-734E-8C8B-C31EDB2D2E8A}" type="presOf" srcId="{654B086B-409C-4699-872B-BC92F39C9899}" destId="{F21821E2-17A4-4323-AF10-360E9ECA1F48}" srcOrd="0" destOrd="0" presId="urn:microsoft.com/office/officeart/2005/8/layout/orgChart1"/>
    <dgm:cxn modelId="{20929FE3-CBC5-F940-AF89-17FA85F3E33D}" type="presOf" srcId="{AD55C7BB-A064-49E8-8BE0-C5142C3DE876}" destId="{0A653CBA-A1ED-48D8-99BE-38634FEF7D5B}" srcOrd="0" destOrd="0" presId="urn:microsoft.com/office/officeart/2005/8/layout/orgChart1"/>
    <dgm:cxn modelId="{CBF7A8B2-E76B-FF47-8540-D50B410CEA77}" type="presOf" srcId="{BC6002E5-7FC7-416B-A830-0383BABD22A4}" destId="{D9C0BB32-7D74-465C-8AC3-CE8B991BBD7F}" srcOrd="1" destOrd="0" presId="urn:microsoft.com/office/officeart/2005/8/layout/orgChart1"/>
    <dgm:cxn modelId="{7461D7B5-F878-7E46-BB4D-6DA31FE2493B}" type="presOf" srcId="{7636F162-F3AC-4AC3-8D43-433729FB4AA0}" destId="{CB0289F7-2BE6-4334-94B6-8111B7699B21}" srcOrd="0" destOrd="0" presId="urn:microsoft.com/office/officeart/2005/8/layout/orgChart1"/>
    <dgm:cxn modelId="{655ADDB6-67F6-8341-865C-D20A93B8E279}" type="presOf" srcId="{24F85C15-9885-4900-99BC-F162D508918D}" destId="{C4433557-E97C-4E97-A826-A0BE722B52D2}" srcOrd="0" destOrd="0" presId="urn:microsoft.com/office/officeart/2005/8/layout/orgChart1"/>
    <dgm:cxn modelId="{17D33BD0-F582-894F-914F-D4EAD9AA5A1B}" type="presOf" srcId="{6FBEC840-AA22-476B-B336-BE5B23414DBE}" destId="{52C4092C-3F29-4C6E-BA6F-43C1CC3EC95B}" srcOrd="0" destOrd="0" presId="urn:microsoft.com/office/officeart/2005/8/layout/orgChart1"/>
    <dgm:cxn modelId="{9ED1A3F6-FEDD-4CBD-A190-74225871C9CD}" srcId="{15C8AD92-CF4F-41CE-B39C-569A357D9A9F}" destId="{C9E72B1E-49A6-42ED-B293-CF85F72D99B8}" srcOrd="1" destOrd="0" parTransId="{D28F1674-9993-4F9D-9870-CDBDA76CD32C}" sibTransId="{5EBFFA5E-2CBB-4B37-A189-CB93DED3CABA}"/>
    <dgm:cxn modelId="{C1D82F5E-1096-7E40-B632-20B9AA05A0E2}" type="presOf" srcId="{24F85C15-9885-4900-99BC-F162D508918D}" destId="{BF2E2DEB-EF95-46B8-AC26-0A9C7269DC41}" srcOrd="1" destOrd="0" presId="urn:microsoft.com/office/officeart/2005/8/layout/orgChart1"/>
    <dgm:cxn modelId="{43E99B2F-7654-40A2-9640-FC8E674CBE9A}" srcId="{8E14F905-7824-40B8-B535-0531A788BC76}" destId="{6D02374C-6939-4BDF-87E7-59B205FD340B}" srcOrd="0" destOrd="0" parTransId="{A552F2FC-D59F-4743-B2F1-7CEB4F4130BC}" sibTransId="{A981791A-9B55-4267-A9AB-0E3814E18B93}"/>
    <dgm:cxn modelId="{D941AA3E-6BF8-4CD8-A3AF-F74909F2FFB7}" srcId="{6D02374C-6939-4BDF-87E7-59B205FD340B}" destId="{19F302FB-BDBC-411C-A43C-DB02D8354FAE}" srcOrd="6" destOrd="0" parTransId="{09EB6F2E-DCE9-4047-98C2-20C88DFE3F30}" sibTransId="{11CFA076-A522-45A3-9BA0-1F933D71E296}"/>
    <dgm:cxn modelId="{F46333E7-E875-4A90-8AA1-E9E5688AC367}" type="presOf" srcId="{9AE5B290-67B4-4175-AFFA-4F47088557AC}" destId="{06DCAE1E-6701-4A73-B2FE-C54E00D2F83C}" srcOrd="0" destOrd="0" presId="urn:microsoft.com/office/officeart/2005/8/layout/orgChart1"/>
    <dgm:cxn modelId="{63C5DBC0-BC58-6E42-99B9-BFF2F6A6E415}" type="presOf" srcId="{15C8AD92-CF4F-41CE-B39C-569A357D9A9F}" destId="{1A5DDD36-400A-4684-9957-3209E28B5874}" srcOrd="0" destOrd="0" presId="urn:microsoft.com/office/officeart/2005/8/layout/orgChart1"/>
    <dgm:cxn modelId="{F0C936E4-EF43-FE4D-AC10-A003D84C3FB5}" type="presOf" srcId="{6D02374C-6939-4BDF-87E7-59B205FD340B}" destId="{87B988E5-304B-47F1-9D8E-21A20E29E746}" srcOrd="0" destOrd="0" presId="urn:microsoft.com/office/officeart/2005/8/layout/orgChart1"/>
    <dgm:cxn modelId="{1E3E804F-CD56-CB49-8262-B44FCBBC97A0}" type="presOf" srcId="{920381F5-4730-47E9-BF97-DA4FEB6E9183}" destId="{4A38194C-ACBF-47B2-A4F6-C21F2EAB1079}" srcOrd="0" destOrd="0" presId="urn:microsoft.com/office/officeart/2005/8/layout/orgChart1"/>
    <dgm:cxn modelId="{63D2ABAF-C32E-F845-9FCF-42FE49DA63C6}" type="presOf" srcId="{3EB07CC1-FD58-48A9-BDBD-211274BA43BD}" destId="{E6097FC5-8FFA-45B0-B445-73C65B868F20}" srcOrd="1" destOrd="0" presId="urn:microsoft.com/office/officeart/2005/8/layout/orgChart1"/>
    <dgm:cxn modelId="{255264EF-0967-4686-B2AA-16302D65B262}" srcId="{461FDDD8-A18B-47B2-AFD4-965FB2311A37}" destId="{C3C2E452-997A-42A3-888A-825F304C2F79}" srcOrd="0" destOrd="0" parTransId="{834B723E-82D8-4486-8E21-2BA2B3C2C41B}" sibTransId="{3E6B06EA-686A-4E0B-9858-0B3BBAFBEDA9}"/>
    <dgm:cxn modelId="{1B87B8FD-48BC-4E9F-8608-FBFA81683611}" srcId="{25B0577E-C707-449F-853C-9B0C95161381}" destId="{E8EC07E6-A999-4C9A-AE08-3A04B9F0EAC1}" srcOrd="2" destOrd="0" parTransId="{7636F162-F3AC-4AC3-8D43-433729FB4AA0}" sibTransId="{5E488759-B2D5-4E58-9FDF-94E64DC64A79}"/>
    <dgm:cxn modelId="{ADB69BC7-FDB6-C941-BFF4-C4CF9B8FEC3C}" type="presOf" srcId="{E849B6D4-8D5E-415C-9A45-FE7620A2C6D8}" destId="{07F66196-C443-41C2-8269-023F006F75B9}" srcOrd="0" destOrd="0" presId="urn:microsoft.com/office/officeart/2005/8/layout/orgChart1"/>
    <dgm:cxn modelId="{E52DD3B7-718A-4936-B46C-A728F157CB29}" type="presOf" srcId="{D11E52BA-1545-4FA1-B274-511647839BD7}" destId="{AAC81FBB-4932-4060-A293-6BBECED82AB3}" srcOrd="1" destOrd="0" presId="urn:microsoft.com/office/officeart/2005/8/layout/orgChart1"/>
    <dgm:cxn modelId="{46E354AC-D2C2-DE47-A9CF-D2F3793AD747}" type="presOf" srcId="{0942D9A0-B4C2-449C-B271-1C0CB2685061}" destId="{9E21CB61-5C40-406C-85C1-B12BAD5253A4}" srcOrd="0" destOrd="0" presId="urn:microsoft.com/office/officeart/2005/8/layout/orgChart1"/>
    <dgm:cxn modelId="{2DF44604-E191-3D49-AFF9-2875D1F29B6F}" type="presOf" srcId="{23C7B533-B821-4109-BA2E-BB7236337D7A}" destId="{BACE6DB1-DBFB-4532-BC75-53D2843C9E2D}" srcOrd="1" destOrd="0" presId="urn:microsoft.com/office/officeart/2005/8/layout/orgChart1"/>
    <dgm:cxn modelId="{ECD9CF64-3191-4CED-9C68-435A798AE3BB}" srcId="{6D02374C-6939-4BDF-87E7-59B205FD340B}" destId="{23C7B533-B821-4109-BA2E-BB7236337D7A}" srcOrd="2" destOrd="0" parTransId="{B296393D-B141-41C4-864D-9A2436D506C0}" sibTransId="{1A8F1B01-B98B-429A-9784-6F14FF96E5EB}"/>
    <dgm:cxn modelId="{94296C53-5871-C444-9FBF-1EDA4B50791A}" type="presOf" srcId="{26B0B4C8-674E-4AFB-B3B5-319D52C83444}" destId="{287801D8-92FC-44B8-8086-265EDF74A715}" srcOrd="1" destOrd="0" presId="urn:microsoft.com/office/officeart/2005/8/layout/orgChart1"/>
    <dgm:cxn modelId="{E89F47F6-BC19-454A-B898-794192055F0D}" type="presOf" srcId="{85CC2A89-611A-4BE7-A25C-109D1A566653}" destId="{A3D8E495-C2BC-49EC-BD55-228EED83B202}" srcOrd="1" destOrd="0" presId="urn:microsoft.com/office/officeart/2005/8/layout/orgChart1"/>
    <dgm:cxn modelId="{0A447AE7-6D1D-094D-A690-B91030286919}" type="presOf" srcId="{8E5946F3-68ED-433B-9846-E74FB1E1ED71}" destId="{CCB26D85-87CB-4F7E-886D-33380C2B8DF1}" srcOrd="0" destOrd="0" presId="urn:microsoft.com/office/officeart/2005/8/layout/orgChart1"/>
    <dgm:cxn modelId="{A6F9FDE8-AF0D-4288-9AE7-74FDA070A14C}" srcId="{6D02374C-6939-4BDF-87E7-59B205FD340B}" destId="{15C8AD92-CF4F-41CE-B39C-569A357D9A9F}" srcOrd="8" destOrd="0" parTransId="{D2653AD9-2676-4CFD-91CB-D59525317CA7}" sibTransId="{531B47E4-3CF2-4121-86DF-E787041647F5}"/>
    <dgm:cxn modelId="{33738765-10C5-4D4C-8F74-80CF1F1B7BCE}" type="presOf" srcId="{F08C55D6-AF46-49C1-8260-212C6F6E57CE}" destId="{A8BD8C0F-9139-4F15-A147-BAC6E09E29A6}" srcOrd="1" destOrd="0" presId="urn:microsoft.com/office/officeart/2005/8/layout/orgChart1"/>
    <dgm:cxn modelId="{98015F7F-1FEB-8D49-92CE-EA31570ADBD1}" type="presOf" srcId="{E8EC07E6-A999-4C9A-AE08-3A04B9F0EAC1}" destId="{628060E6-DA0A-4998-9910-A67CAA103142}" srcOrd="1" destOrd="0" presId="urn:microsoft.com/office/officeart/2005/8/layout/orgChart1"/>
    <dgm:cxn modelId="{9ACF0B69-03AC-459F-8285-93BB07D9AA7E}" srcId="{6D02374C-6939-4BDF-87E7-59B205FD340B}" destId="{3EB07CC1-FD58-48A9-BDBD-211274BA43BD}" srcOrd="3" destOrd="0" parTransId="{46F39111-BAD9-49F6-AFBD-5E71C4B0152F}" sibTransId="{25BD9493-9AAD-4E34-94AC-01FED8B1BE3C}"/>
    <dgm:cxn modelId="{AC64CDD7-8D51-FA43-B525-32970347AAC9}" type="presOf" srcId="{727DAE97-47D7-4FB7-A2AE-BE98894D0A63}" destId="{DB2FC804-22BE-43EA-98C5-2BB51FE38C3C}" srcOrd="0" destOrd="0" presId="urn:microsoft.com/office/officeart/2005/8/layout/orgChart1"/>
    <dgm:cxn modelId="{A1507E11-D033-43CA-B7A6-F79446F56EDF}" srcId="{15C8AD92-CF4F-41CE-B39C-569A357D9A9F}" destId="{F08C55D6-AF46-49C1-8260-212C6F6E57CE}" srcOrd="0" destOrd="0" parTransId="{D1666B4E-1A9E-45F2-9ECE-5AEF887C4C26}" sibTransId="{0636264F-6677-42AE-A2B7-89EB326236BF}"/>
    <dgm:cxn modelId="{9C3459DA-461B-2646-8742-CC21C4B69FCC}" type="presOf" srcId="{5F704AA7-73D7-4A8E-B57C-1273289016EB}" destId="{76A29CA7-C1BA-4E9E-9372-1DEF19BB9234}" srcOrd="0" destOrd="0" presId="urn:microsoft.com/office/officeart/2005/8/layout/orgChart1"/>
    <dgm:cxn modelId="{53AFAF9E-532D-3A41-9AA3-66D32DF2EB8B}" type="presOf" srcId="{6E5BE025-92B3-466C-96D0-EF5F2BD5D13C}" destId="{BE05F18B-D443-4A45-A114-D1B459C8B830}" srcOrd="0" destOrd="0" presId="urn:microsoft.com/office/officeart/2005/8/layout/orgChart1"/>
    <dgm:cxn modelId="{057CC7E0-E1D5-46AE-AE8A-9601075A7446}" srcId="{25B0577E-C707-449F-853C-9B0C95161381}" destId="{8E5946F3-68ED-433B-9846-E74FB1E1ED71}" srcOrd="3" destOrd="0" parTransId="{6FBEC840-AA22-476B-B336-BE5B23414DBE}" sibTransId="{54D610D7-C33B-4FE8-9E4E-ED9397CECC52}"/>
    <dgm:cxn modelId="{6E014597-312E-8F4C-876C-4B1CA8574773}" type="presOf" srcId="{D2653AD9-2676-4CFD-91CB-D59525317CA7}" destId="{AD4054BB-328C-4775-A8E3-12C26551B8A7}" srcOrd="0" destOrd="0" presId="urn:microsoft.com/office/officeart/2005/8/layout/orgChart1"/>
    <dgm:cxn modelId="{9766CA97-BE47-BD49-AD56-DABA050EB8F8}" type="presOf" srcId="{AFBEA5CB-0925-4575-AE62-495AB088A0F9}" destId="{7B58FE02-A822-408D-AB7A-0F8F6D0C0ED9}" srcOrd="0" destOrd="0" presId="urn:microsoft.com/office/officeart/2005/8/layout/orgChart1"/>
    <dgm:cxn modelId="{001C01ED-C81F-114E-B61D-917869D3C8F1}" type="presOf" srcId="{461FDDD8-A18B-47B2-AFD4-965FB2311A37}" destId="{EA59FF67-AADB-4DC1-B818-9AAE7CCBB7F6}" srcOrd="0" destOrd="0" presId="urn:microsoft.com/office/officeart/2005/8/layout/orgChart1"/>
    <dgm:cxn modelId="{86FC4FDE-7D73-2E4C-9D2C-B01376F21B5B}" type="presOf" srcId="{F361A357-B591-4654-AA78-880FA265968E}" destId="{77658C97-AA5B-43FC-86A8-F994F57AD966}" srcOrd="0" destOrd="0" presId="urn:microsoft.com/office/officeart/2005/8/layout/orgChart1"/>
    <dgm:cxn modelId="{2B195FB9-456A-944D-AA22-1318F94BAFCF}" type="presOf" srcId="{46F39111-BAD9-49F6-AFBD-5E71C4B0152F}" destId="{66323C3A-3838-4970-B63A-B0BF08936AF4}" srcOrd="0" destOrd="0" presId="urn:microsoft.com/office/officeart/2005/8/layout/orgChart1"/>
    <dgm:cxn modelId="{1E5968E0-5B66-3343-BFA7-9DB46777D48C}" type="presOf" srcId="{D1666B4E-1A9E-45F2-9ECE-5AEF887C4C26}" destId="{DE395318-C6C2-4519-8B2A-10216432BFF0}" srcOrd="0" destOrd="0" presId="urn:microsoft.com/office/officeart/2005/8/layout/orgChart1"/>
    <dgm:cxn modelId="{ECBDA11A-5EAB-5743-B16A-8E29CAB874B0}" type="presOf" srcId="{F08C55D6-AF46-49C1-8260-212C6F6E57CE}" destId="{E86EABF2-D413-4AC8-96A4-ED3364759070}" srcOrd="0" destOrd="0" presId="urn:microsoft.com/office/officeart/2005/8/layout/orgChart1"/>
    <dgm:cxn modelId="{9D7CDF30-AF0B-3548-B2A9-1CCE2009A60F}" type="presOf" srcId="{5441A5D0-56FB-4155-8C84-084C4B774CC4}" destId="{04C66A3C-8C28-4132-A919-0E7E06E190E6}" srcOrd="0" destOrd="0" presId="urn:microsoft.com/office/officeart/2005/8/layout/orgChart1"/>
    <dgm:cxn modelId="{D65D6CDD-D11C-954D-8122-9743B5979C36}" type="presOf" srcId="{0942D9A0-B4C2-449C-B271-1C0CB2685061}" destId="{2236EA6B-9B12-4C95-9E89-B0C8DEE0FDED}" srcOrd="1" destOrd="0" presId="urn:microsoft.com/office/officeart/2005/8/layout/orgChart1"/>
    <dgm:cxn modelId="{10A1B095-8A98-4042-AE73-1105577E0FF4}" srcId="{6D02374C-6939-4BDF-87E7-59B205FD340B}" destId="{85CC2A89-611A-4BE7-A25C-109D1A566653}" srcOrd="10" destOrd="0" parTransId="{727DAE97-47D7-4FB7-A2AE-BE98894D0A63}" sibTransId="{0181671D-E33F-4088-A6D2-9F1EC25FB648}"/>
    <dgm:cxn modelId="{A0083761-CD98-464E-9D98-7798B20E5486}" type="presOf" srcId="{57327508-8780-41AF-AF72-38186509E095}" destId="{BE40A96C-B796-4323-901D-8B251C401D3A}" srcOrd="1" destOrd="0" presId="urn:microsoft.com/office/officeart/2005/8/layout/orgChart1"/>
    <dgm:cxn modelId="{9343675E-AA56-C440-99C1-7E19EE93853B}" type="presOf" srcId="{C3C2E452-997A-42A3-888A-825F304C2F79}" destId="{CC918A16-CFDC-44DC-A4BA-4CBA786AF768}" srcOrd="1" destOrd="0" presId="urn:microsoft.com/office/officeart/2005/8/layout/orgChart1"/>
    <dgm:cxn modelId="{A8F7A455-6C35-4492-81C2-E43A6D33C02E}" srcId="{6D02374C-6939-4BDF-87E7-59B205FD340B}" destId="{D11E52BA-1545-4FA1-B274-511647839BD7}" srcOrd="5" destOrd="0" parTransId="{E576DAD7-4F52-4DB4-8C2C-A883659AB439}" sibTransId="{2B8B2045-06E6-4932-B2FD-B86F320F4226}"/>
    <dgm:cxn modelId="{A2C78687-B129-A048-93D5-6C84BA2550A2}" type="presOf" srcId="{D28F1674-9993-4F9D-9870-CDBDA76CD32C}" destId="{06BD448C-036B-44B7-91A4-8F320DE2DF3E}" srcOrd="0" destOrd="0" presId="urn:microsoft.com/office/officeart/2005/8/layout/orgChart1"/>
    <dgm:cxn modelId="{F4ADAFE8-DD14-CC42-ABEA-52A334C86B09}" type="presOf" srcId="{26B0B4C8-674E-4AFB-B3B5-319D52C83444}" destId="{B0F66C8D-4426-4EAE-9B60-0A59B6F61400}" srcOrd="0" destOrd="0" presId="urn:microsoft.com/office/officeart/2005/8/layout/orgChart1"/>
    <dgm:cxn modelId="{B3F346A8-5032-D74A-9464-0EE4DA410076}" type="presOf" srcId="{19F302FB-BDBC-411C-A43C-DB02D8354FAE}" destId="{88F586C8-0AE1-4916-B563-9976F3811CFD}" srcOrd="0" destOrd="0" presId="urn:microsoft.com/office/officeart/2005/8/layout/orgChart1"/>
    <dgm:cxn modelId="{93C21BE5-90F4-9143-97CB-B10D0CB1FE02}" type="presOf" srcId="{AFBEA5CB-0925-4575-AE62-495AB088A0F9}" destId="{EDC717C7-7C48-47B6-AE25-51AC125C500D}" srcOrd="1" destOrd="0" presId="urn:microsoft.com/office/officeart/2005/8/layout/orgChart1"/>
    <dgm:cxn modelId="{EC968E8E-BDE7-6047-B342-F590DE6E3625}" type="presOf" srcId="{23C7B533-B821-4109-BA2E-BB7236337D7A}" destId="{505B68C6-BA7E-4ABA-BA37-04B043266EC5}" srcOrd="0" destOrd="0" presId="urn:microsoft.com/office/officeart/2005/8/layout/orgChart1"/>
    <dgm:cxn modelId="{7AEA5161-095D-4F41-913A-DC3E89FCA305}" type="presParOf" srcId="{A5811D62-DADB-4E87-9235-DD3801CCE47C}" destId="{FF0C31A9-12CF-4C2F-8271-1863BE7A0C47}" srcOrd="0" destOrd="0" presId="urn:microsoft.com/office/officeart/2005/8/layout/orgChart1"/>
    <dgm:cxn modelId="{D6E4D966-47A9-9142-AC2D-28FA0084BF61}" type="presParOf" srcId="{FF0C31A9-12CF-4C2F-8271-1863BE7A0C47}" destId="{8E423A91-9C80-41EE-9D38-F2E353027D8B}" srcOrd="0" destOrd="0" presId="urn:microsoft.com/office/officeart/2005/8/layout/orgChart1"/>
    <dgm:cxn modelId="{C3005478-91BB-AC41-B2BB-876621C53C49}" type="presParOf" srcId="{8E423A91-9C80-41EE-9D38-F2E353027D8B}" destId="{87B988E5-304B-47F1-9D8E-21A20E29E746}" srcOrd="0" destOrd="0" presId="urn:microsoft.com/office/officeart/2005/8/layout/orgChart1"/>
    <dgm:cxn modelId="{0C633DBD-045B-6D41-87CB-83D6D8CB4B74}" type="presParOf" srcId="{8E423A91-9C80-41EE-9D38-F2E353027D8B}" destId="{3A2CAB67-9987-4127-A88A-F0162D77E5DB}" srcOrd="1" destOrd="0" presId="urn:microsoft.com/office/officeart/2005/8/layout/orgChart1"/>
    <dgm:cxn modelId="{9E3369DD-EAC3-6243-BBF4-17AE71B451DE}" type="presParOf" srcId="{FF0C31A9-12CF-4C2F-8271-1863BE7A0C47}" destId="{17BACB70-E3E8-4BA1-B447-B8E4FAE7BB7D}" srcOrd="1" destOrd="0" presId="urn:microsoft.com/office/officeart/2005/8/layout/orgChart1"/>
    <dgm:cxn modelId="{8CFC961C-F98B-4048-8DA8-5C105213614F}" type="presParOf" srcId="{17BACB70-E3E8-4BA1-B447-B8E4FAE7BB7D}" destId="{F21821E2-17A4-4323-AF10-360E9ECA1F48}" srcOrd="0" destOrd="0" presId="urn:microsoft.com/office/officeart/2005/8/layout/orgChart1"/>
    <dgm:cxn modelId="{8BE3B5BE-2596-6949-83EF-DD592DFB7F8F}" type="presParOf" srcId="{17BACB70-E3E8-4BA1-B447-B8E4FAE7BB7D}" destId="{5565ABCA-44CF-482F-BBC9-9F91233CC2DF}" srcOrd="1" destOrd="0" presId="urn:microsoft.com/office/officeart/2005/8/layout/orgChart1"/>
    <dgm:cxn modelId="{B06429A3-78F4-9D44-8D8F-9A8BE94A810B}" type="presParOf" srcId="{5565ABCA-44CF-482F-BBC9-9F91233CC2DF}" destId="{04E32C41-3759-4775-B7A0-EEC26FDAD7A9}" srcOrd="0" destOrd="0" presId="urn:microsoft.com/office/officeart/2005/8/layout/orgChart1"/>
    <dgm:cxn modelId="{25E5A4B9-FD61-EA4B-9FFB-89BCDE678282}" type="presParOf" srcId="{04E32C41-3759-4775-B7A0-EEC26FDAD7A9}" destId="{F3F87125-FB5B-405F-8432-CB61423AA30D}" srcOrd="0" destOrd="0" presId="urn:microsoft.com/office/officeart/2005/8/layout/orgChart1"/>
    <dgm:cxn modelId="{E134016B-44C5-EA44-92FA-DE695E709942}" type="presParOf" srcId="{04E32C41-3759-4775-B7A0-EEC26FDAD7A9}" destId="{81B8ECD8-558D-4529-A691-83C8FA20AD44}" srcOrd="1" destOrd="0" presId="urn:microsoft.com/office/officeart/2005/8/layout/orgChart1"/>
    <dgm:cxn modelId="{91C920F6-E9AA-584B-8546-4A77565D026A}" type="presParOf" srcId="{5565ABCA-44CF-482F-BBC9-9F91233CC2DF}" destId="{52BF1C97-C63E-4F74-A94A-71090BDDD3A3}" srcOrd="1" destOrd="0" presId="urn:microsoft.com/office/officeart/2005/8/layout/orgChart1"/>
    <dgm:cxn modelId="{18A8C2C4-D800-C34B-9BEB-58D35BE37785}" type="presParOf" srcId="{52BF1C97-C63E-4F74-A94A-71090BDDD3A3}" destId="{77658C97-AA5B-43FC-86A8-F994F57AD966}" srcOrd="0" destOrd="0" presId="urn:microsoft.com/office/officeart/2005/8/layout/orgChart1"/>
    <dgm:cxn modelId="{FC4699DB-483F-E148-A8C0-440A8A728871}" type="presParOf" srcId="{52BF1C97-C63E-4F74-A94A-71090BDDD3A3}" destId="{926F15BD-0DA6-4F78-922A-235A324AAEC7}" srcOrd="1" destOrd="0" presId="urn:microsoft.com/office/officeart/2005/8/layout/orgChart1"/>
    <dgm:cxn modelId="{5D676F28-CCE3-574E-89CA-F98A156A674C}" type="presParOf" srcId="{926F15BD-0DA6-4F78-922A-235A324AAEC7}" destId="{3574AD90-2A5F-420B-8D04-0E9005670903}" srcOrd="0" destOrd="0" presId="urn:microsoft.com/office/officeart/2005/8/layout/orgChart1"/>
    <dgm:cxn modelId="{F9130E50-40F9-9042-9090-092A884F9666}" type="presParOf" srcId="{3574AD90-2A5F-420B-8D04-0E9005670903}" destId="{6D53C845-41F9-4626-95E9-E5E3ADD11EBF}" srcOrd="0" destOrd="0" presId="urn:microsoft.com/office/officeart/2005/8/layout/orgChart1"/>
    <dgm:cxn modelId="{00D49F6B-61D6-D94A-B0D2-111CF1730B9A}" type="presParOf" srcId="{3574AD90-2A5F-420B-8D04-0E9005670903}" destId="{9A0C08CE-779A-44EC-ADE6-FCAE4D16A0B5}" srcOrd="1" destOrd="0" presId="urn:microsoft.com/office/officeart/2005/8/layout/orgChart1"/>
    <dgm:cxn modelId="{DCEB18A9-9E6F-E04A-A028-1CDAB95EDB1A}" type="presParOf" srcId="{926F15BD-0DA6-4F78-922A-235A324AAEC7}" destId="{B4F8C26A-9704-4D6E-BD61-B07A8515FC27}" srcOrd="1" destOrd="0" presId="urn:microsoft.com/office/officeart/2005/8/layout/orgChart1"/>
    <dgm:cxn modelId="{F5127C7B-5ECA-9144-8FC3-06A07CF6F614}" type="presParOf" srcId="{926F15BD-0DA6-4F78-922A-235A324AAEC7}" destId="{F6805EF5-D442-4270-B67A-9419804E5F76}" srcOrd="2" destOrd="0" presId="urn:microsoft.com/office/officeart/2005/8/layout/orgChart1"/>
    <dgm:cxn modelId="{2B446FE8-D3EE-A840-B65D-BE14A4C6FB11}" type="presParOf" srcId="{52BF1C97-C63E-4F74-A94A-71090BDDD3A3}" destId="{A81B317D-B10C-4916-84BE-F8902C171A86}" srcOrd="2" destOrd="0" presId="urn:microsoft.com/office/officeart/2005/8/layout/orgChart1"/>
    <dgm:cxn modelId="{77FEF7E5-25B7-9C43-9BFA-2231535738F9}" type="presParOf" srcId="{52BF1C97-C63E-4F74-A94A-71090BDDD3A3}" destId="{B2328666-4081-4E6B-8101-DFC01A200C8E}" srcOrd="3" destOrd="0" presId="urn:microsoft.com/office/officeart/2005/8/layout/orgChart1"/>
    <dgm:cxn modelId="{9CFE8AD5-D4E5-3746-A18E-1B7BA0CBC815}" type="presParOf" srcId="{B2328666-4081-4E6B-8101-DFC01A200C8E}" destId="{831EA971-BC67-46AB-AF3B-9CC3B40EF2B9}" srcOrd="0" destOrd="0" presId="urn:microsoft.com/office/officeart/2005/8/layout/orgChart1"/>
    <dgm:cxn modelId="{A33A8C8B-78D0-8E43-95F7-F5063B9644E0}" type="presParOf" srcId="{831EA971-BC67-46AB-AF3B-9CC3B40EF2B9}" destId="{145F6840-6152-480D-9489-A7827960B64F}" srcOrd="0" destOrd="0" presId="urn:microsoft.com/office/officeart/2005/8/layout/orgChart1"/>
    <dgm:cxn modelId="{8C3ACC00-AF84-2F46-AB1D-F1D0D26CBE4B}" type="presParOf" srcId="{831EA971-BC67-46AB-AF3B-9CC3B40EF2B9}" destId="{D9C0BB32-7D74-465C-8AC3-CE8B991BBD7F}" srcOrd="1" destOrd="0" presId="urn:microsoft.com/office/officeart/2005/8/layout/orgChart1"/>
    <dgm:cxn modelId="{CD58D9FF-8D5B-8748-99EE-9494BAB7597C}" type="presParOf" srcId="{B2328666-4081-4E6B-8101-DFC01A200C8E}" destId="{C3870954-C395-4632-B331-CD789A79BFA6}" srcOrd="1" destOrd="0" presId="urn:microsoft.com/office/officeart/2005/8/layout/orgChart1"/>
    <dgm:cxn modelId="{74F7ED8A-5DD1-8C40-ACAB-B78EC88A7479}" type="presParOf" srcId="{B2328666-4081-4E6B-8101-DFC01A200C8E}" destId="{A303972B-2C75-4807-B1B0-AD30B637B9CD}" srcOrd="2" destOrd="0" presId="urn:microsoft.com/office/officeart/2005/8/layout/orgChart1"/>
    <dgm:cxn modelId="{B0DB4806-8B69-6E4B-A1D6-04F70DF17795}" type="presParOf" srcId="{52BF1C97-C63E-4F74-A94A-71090BDDD3A3}" destId="{CB0289F7-2BE6-4334-94B6-8111B7699B21}" srcOrd="4" destOrd="0" presId="urn:microsoft.com/office/officeart/2005/8/layout/orgChart1"/>
    <dgm:cxn modelId="{BE486220-4738-1B4F-A691-D1949C42AAF1}" type="presParOf" srcId="{52BF1C97-C63E-4F74-A94A-71090BDDD3A3}" destId="{719C7E03-FEB1-4F13-986F-1A7E7136B497}" srcOrd="5" destOrd="0" presId="urn:microsoft.com/office/officeart/2005/8/layout/orgChart1"/>
    <dgm:cxn modelId="{2498D693-12C3-6848-A968-8C28C1CFE41F}" type="presParOf" srcId="{719C7E03-FEB1-4F13-986F-1A7E7136B497}" destId="{8434C489-43B4-4919-B197-F8F35B30FDD8}" srcOrd="0" destOrd="0" presId="urn:microsoft.com/office/officeart/2005/8/layout/orgChart1"/>
    <dgm:cxn modelId="{6EEE7AAE-4987-624F-A560-9AB116C9AF51}" type="presParOf" srcId="{8434C489-43B4-4919-B197-F8F35B30FDD8}" destId="{1C9189E8-59C9-4E98-9552-E18C8C72D519}" srcOrd="0" destOrd="0" presId="urn:microsoft.com/office/officeart/2005/8/layout/orgChart1"/>
    <dgm:cxn modelId="{8605EBA9-275C-4540-9F11-DE3ECA1B3225}" type="presParOf" srcId="{8434C489-43B4-4919-B197-F8F35B30FDD8}" destId="{628060E6-DA0A-4998-9910-A67CAA103142}" srcOrd="1" destOrd="0" presId="urn:microsoft.com/office/officeart/2005/8/layout/orgChart1"/>
    <dgm:cxn modelId="{239D2AE8-A25F-324A-A345-2D9E1BC1030E}" type="presParOf" srcId="{719C7E03-FEB1-4F13-986F-1A7E7136B497}" destId="{2A5E6887-E30B-40F2-8D4E-B82EC9E55477}" srcOrd="1" destOrd="0" presId="urn:microsoft.com/office/officeart/2005/8/layout/orgChart1"/>
    <dgm:cxn modelId="{4404AE18-6046-1A40-92D5-60313FB275D2}" type="presParOf" srcId="{719C7E03-FEB1-4F13-986F-1A7E7136B497}" destId="{C9A6B328-44FA-4634-836C-551F47AAE022}" srcOrd="2" destOrd="0" presId="urn:microsoft.com/office/officeart/2005/8/layout/orgChart1"/>
    <dgm:cxn modelId="{86336F62-B6F3-6340-BFE8-83DBC5DD5A7C}" type="presParOf" srcId="{52BF1C97-C63E-4F74-A94A-71090BDDD3A3}" destId="{52C4092C-3F29-4C6E-BA6F-43C1CC3EC95B}" srcOrd="6" destOrd="0" presId="urn:microsoft.com/office/officeart/2005/8/layout/orgChart1"/>
    <dgm:cxn modelId="{FA04F4A7-63A2-6242-A673-338F45354A90}" type="presParOf" srcId="{52BF1C97-C63E-4F74-A94A-71090BDDD3A3}" destId="{54AAE935-14CE-4ECE-B6C9-B937F99CD2EE}" srcOrd="7" destOrd="0" presId="urn:microsoft.com/office/officeart/2005/8/layout/orgChart1"/>
    <dgm:cxn modelId="{9435A18C-67CE-5646-AC55-0556AA0034C7}" type="presParOf" srcId="{54AAE935-14CE-4ECE-B6C9-B937F99CD2EE}" destId="{7F8E014C-E980-4D6B-A620-677AE51DF9DF}" srcOrd="0" destOrd="0" presId="urn:microsoft.com/office/officeart/2005/8/layout/orgChart1"/>
    <dgm:cxn modelId="{5A6DDB16-52BD-854E-9256-AEB2DF2E3287}" type="presParOf" srcId="{7F8E014C-E980-4D6B-A620-677AE51DF9DF}" destId="{CCB26D85-87CB-4F7E-886D-33380C2B8DF1}" srcOrd="0" destOrd="0" presId="urn:microsoft.com/office/officeart/2005/8/layout/orgChart1"/>
    <dgm:cxn modelId="{507BDCDF-122C-9F40-813D-AD1E5557A937}" type="presParOf" srcId="{7F8E014C-E980-4D6B-A620-677AE51DF9DF}" destId="{4A5ACDFD-EE68-495F-A2D0-D77BC0136F8B}" srcOrd="1" destOrd="0" presId="urn:microsoft.com/office/officeart/2005/8/layout/orgChart1"/>
    <dgm:cxn modelId="{AC5DD796-7B5D-0348-B75D-65D839990AEB}" type="presParOf" srcId="{54AAE935-14CE-4ECE-B6C9-B937F99CD2EE}" destId="{2A2145D9-FB8D-4B44-99E9-24F4B29C7F12}" srcOrd="1" destOrd="0" presId="urn:microsoft.com/office/officeart/2005/8/layout/orgChart1"/>
    <dgm:cxn modelId="{4F06453B-821B-3C4D-BE09-AE5A506E3004}" type="presParOf" srcId="{54AAE935-14CE-4ECE-B6C9-B937F99CD2EE}" destId="{E0BF700F-5E98-4427-883F-C7381118FF56}" srcOrd="2" destOrd="0" presId="urn:microsoft.com/office/officeart/2005/8/layout/orgChart1"/>
    <dgm:cxn modelId="{AFA0FF28-FFDE-374F-AD29-3D4444A3D057}" type="presParOf" srcId="{5565ABCA-44CF-482F-BBC9-9F91233CC2DF}" destId="{377503E8-8B09-42B7-A344-5D291767AF8B}" srcOrd="2" destOrd="0" presId="urn:microsoft.com/office/officeart/2005/8/layout/orgChart1"/>
    <dgm:cxn modelId="{1B69A75D-A189-0F42-A868-ADD978CF9F4D}" type="presParOf" srcId="{17BACB70-E3E8-4BA1-B447-B8E4FAE7BB7D}" destId="{AD4054BB-328C-4775-A8E3-12C26551B8A7}" srcOrd="2" destOrd="0" presId="urn:microsoft.com/office/officeart/2005/8/layout/orgChart1"/>
    <dgm:cxn modelId="{D862EB33-3F9F-A349-9AAE-126730CC7374}" type="presParOf" srcId="{17BACB70-E3E8-4BA1-B447-B8E4FAE7BB7D}" destId="{B5E3AA66-00C1-4727-93AB-5264B8F16B58}" srcOrd="3" destOrd="0" presId="urn:microsoft.com/office/officeart/2005/8/layout/orgChart1"/>
    <dgm:cxn modelId="{4C574879-BAB6-DD40-B257-0BB52301C486}" type="presParOf" srcId="{B5E3AA66-00C1-4727-93AB-5264B8F16B58}" destId="{482BF679-FF5E-4A74-BF1D-5E46DDE919FD}" srcOrd="0" destOrd="0" presId="urn:microsoft.com/office/officeart/2005/8/layout/orgChart1"/>
    <dgm:cxn modelId="{BA0BB245-36BC-AA40-B62D-42B586F91A73}" type="presParOf" srcId="{482BF679-FF5E-4A74-BF1D-5E46DDE919FD}" destId="{1A5DDD36-400A-4684-9957-3209E28B5874}" srcOrd="0" destOrd="0" presId="urn:microsoft.com/office/officeart/2005/8/layout/orgChart1"/>
    <dgm:cxn modelId="{D54F0809-C323-A143-A13E-70B922500838}" type="presParOf" srcId="{482BF679-FF5E-4A74-BF1D-5E46DDE919FD}" destId="{49F7FB72-94A5-47F9-8570-63C72E5408D1}" srcOrd="1" destOrd="0" presId="urn:microsoft.com/office/officeart/2005/8/layout/orgChart1"/>
    <dgm:cxn modelId="{7C55343A-17B9-B344-AEE3-04EE82961BD5}" type="presParOf" srcId="{B5E3AA66-00C1-4727-93AB-5264B8F16B58}" destId="{CD604770-64A5-4F27-8CAA-57FA2A07EACC}" srcOrd="1" destOrd="0" presId="urn:microsoft.com/office/officeart/2005/8/layout/orgChart1"/>
    <dgm:cxn modelId="{58F2EEEE-9111-0345-BDAF-77FE5DBA8E6C}" type="presParOf" srcId="{CD604770-64A5-4F27-8CAA-57FA2A07EACC}" destId="{DE395318-C6C2-4519-8B2A-10216432BFF0}" srcOrd="0" destOrd="0" presId="urn:microsoft.com/office/officeart/2005/8/layout/orgChart1"/>
    <dgm:cxn modelId="{C2627D20-F612-6F4E-AC27-4DC7FE5777AA}" type="presParOf" srcId="{CD604770-64A5-4F27-8CAA-57FA2A07EACC}" destId="{592CFFC4-4144-4FCE-9543-E746CC01CAE5}" srcOrd="1" destOrd="0" presId="urn:microsoft.com/office/officeart/2005/8/layout/orgChart1"/>
    <dgm:cxn modelId="{C7A8C272-F2CA-784F-A35C-4A74CB4268E1}" type="presParOf" srcId="{592CFFC4-4144-4FCE-9543-E746CC01CAE5}" destId="{CFFB38CD-2F61-4F49-8233-4C63379C0313}" srcOrd="0" destOrd="0" presId="urn:microsoft.com/office/officeart/2005/8/layout/orgChart1"/>
    <dgm:cxn modelId="{D11556D1-E6EA-624A-A29A-BCCB54BD799A}" type="presParOf" srcId="{CFFB38CD-2F61-4F49-8233-4C63379C0313}" destId="{E86EABF2-D413-4AC8-96A4-ED3364759070}" srcOrd="0" destOrd="0" presId="urn:microsoft.com/office/officeart/2005/8/layout/orgChart1"/>
    <dgm:cxn modelId="{C749DCF9-5631-5B4C-A496-B9310C59E637}" type="presParOf" srcId="{CFFB38CD-2F61-4F49-8233-4C63379C0313}" destId="{A8BD8C0F-9139-4F15-A147-BAC6E09E29A6}" srcOrd="1" destOrd="0" presId="urn:microsoft.com/office/officeart/2005/8/layout/orgChart1"/>
    <dgm:cxn modelId="{599D7472-FE7A-B240-97A2-EC1C34C4FF3F}" type="presParOf" srcId="{592CFFC4-4144-4FCE-9543-E746CC01CAE5}" destId="{527289E2-2B1A-44C3-A1CB-1AA2AC151A75}" srcOrd="1" destOrd="0" presId="urn:microsoft.com/office/officeart/2005/8/layout/orgChart1"/>
    <dgm:cxn modelId="{F038D868-2BA2-8D4C-BD94-63EC05EBF3C6}" type="presParOf" srcId="{592CFFC4-4144-4FCE-9543-E746CC01CAE5}" destId="{C71F2EE9-C463-4922-908E-363DFB3A3E7C}" srcOrd="2" destOrd="0" presId="urn:microsoft.com/office/officeart/2005/8/layout/orgChart1"/>
    <dgm:cxn modelId="{28A97330-469F-B148-9F9B-2C8C88BD2B0E}" type="presParOf" srcId="{CD604770-64A5-4F27-8CAA-57FA2A07EACC}" destId="{06BD448C-036B-44B7-91A4-8F320DE2DF3E}" srcOrd="2" destOrd="0" presId="urn:microsoft.com/office/officeart/2005/8/layout/orgChart1"/>
    <dgm:cxn modelId="{F8FA3D69-A36E-A244-B20E-F71D3911A355}" type="presParOf" srcId="{CD604770-64A5-4F27-8CAA-57FA2A07EACC}" destId="{B7E3C7D8-B565-4C07-894B-5F17179A7D23}" srcOrd="3" destOrd="0" presId="urn:microsoft.com/office/officeart/2005/8/layout/orgChart1"/>
    <dgm:cxn modelId="{1856EBA2-7F56-AC43-9611-A605A3721545}" type="presParOf" srcId="{B7E3C7D8-B565-4C07-894B-5F17179A7D23}" destId="{CCF8679C-52F0-4526-A20C-1D8F6E173F08}" srcOrd="0" destOrd="0" presId="urn:microsoft.com/office/officeart/2005/8/layout/orgChart1"/>
    <dgm:cxn modelId="{251B2BC8-994D-974E-B75A-AF4A121CE002}" type="presParOf" srcId="{CCF8679C-52F0-4526-A20C-1D8F6E173F08}" destId="{2819DD0E-3EDF-4D35-8191-5A1701344EB0}" srcOrd="0" destOrd="0" presId="urn:microsoft.com/office/officeart/2005/8/layout/orgChart1"/>
    <dgm:cxn modelId="{7B7CFD2E-79D1-DF4F-B5CF-C5A9B761FDA9}" type="presParOf" srcId="{CCF8679C-52F0-4526-A20C-1D8F6E173F08}" destId="{3D27240B-5E0D-448C-AEC0-8DFC47AB5E66}" srcOrd="1" destOrd="0" presId="urn:microsoft.com/office/officeart/2005/8/layout/orgChart1"/>
    <dgm:cxn modelId="{83811A09-6181-8041-BCB9-E51B8AFFDA75}" type="presParOf" srcId="{B7E3C7D8-B565-4C07-894B-5F17179A7D23}" destId="{FC5E42A7-9038-4419-B5E9-3026131BB483}" srcOrd="1" destOrd="0" presId="urn:microsoft.com/office/officeart/2005/8/layout/orgChart1"/>
    <dgm:cxn modelId="{C677E113-E462-0041-A911-B928FC324F96}" type="presParOf" srcId="{B7E3C7D8-B565-4C07-894B-5F17179A7D23}" destId="{D748AE76-4205-46C6-BB38-F4152E121CDC}" srcOrd="2" destOrd="0" presId="urn:microsoft.com/office/officeart/2005/8/layout/orgChart1"/>
    <dgm:cxn modelId="{B66FF7BB-57DD-E642-AF7C-092545407BBA}" type="presParOf" srcId="{B5E3AA66-00C1-4727-93AB-5264B8F16B58}" destId="{A9D2FCD9-247D-467C-B805-E8FD9A390EE4}" srcOrd="2" destOrd="0" presId="urn:microsoft.com/office/officeart/2005/8/layout/orgChart1"/>
    <dgm:cxn modelId="{6571E4B9-46B8-3843-A617-C8BEBFF4388A}" type="presParOf" srcId="{17BACB70-E3E8-4BA1-B447-B8E4FAE7BB7D}" destId="{BE05F18B-D443-4A45-A114-D1B459C8B830}" srcOrd="4" destOrd="0" presId="urn:microsoft.com/office/officeart/2005/8/layout/orgChart1"/>
    <dgm:cxn modelId="{7573A6F8-0A01-B341-AD46-EA58A5829870}" type="presParOf" srcId="{17BACB70-E3E8-4BA1-B447-B8E4FAE7BB7D}" destId="{153AEEBB-950A-42F4-8727-31F842F146A7}" srcOrd="5" destOrd="0" presId="urn:microsoft.com/office/officeart/2005/8/layout/orgChart1"/>
    <dgm:cxn modelId="{955E9ECF-8EF4-284C-BBF9-0D906B6C265E}" type="presParOf" srcId="{153AEEBB-950A-42F4-8727-31F842F146A7}" destId="{1F1696F2-801F-420B-BF83-A0CBF646F76C}" srcOrd="0" destOrd="0" presId="urn:microsoft.com/office/officeart/2005/8/layout/orgChart1"/>
    <dgm:cxn modelId="{6E4FB6B2-186A-DC44-A6A2-9F5FA161B604}" type="presParOf" srcId="{1F1696F2-801F-420B-BF83-A0CBF646F76C}" destId="{EA59FF67-AADB-4DC1-B818-9AAE7CCBB7F6}" srcOrd="0" destOrd="0" presId="urn:microsoft.com/office/officeart/2005/8/layout/orgChart1"/>
    <dgm:cxn modelId="{0EA7AF63-4DA7-984A-864A-184031332D59}" type="presParOf" srcId="{1F1696F2-801F-420B-BF83-A0CBF646F76C}" destId="{FCC9FF92-9EB1-40F2-A35F-428EECDA06CC}" srcOrd="1" destOrd="0" presId="urn:microsoft.com/office/officeart/2005/8/layout/orgChart1"/>
    <dgm:cxn modelId="{1BB25711-D7CA-B34A-A59C-EC0F53165F32}" type="presParOf" srcId="{153AEEBB-950A-42F4-8727-31F842F146A7}" destId="{5DB03E8B-BA14-4154-9D24-E92C28166F19}" srcOrd="1" destOrd="0" presId="urn:microsoft.com/office/officeart/2005/8/layout/orgChart1"/>
    <dgm:cxn modelId="{6FFDAD71-41AA-634A-B73B-561681DE18E7}" type="presParOf" srcId="{5DB03E8B-BA14-4154-9D24-E92C28166F19}" destId="{CB474FB4-6FDC-4F04-87A1-9E169294C66D}" srcOrd="0" destOrd="0" presId="urn:microsoft.com/office/officeart/2005/8/layout/orgChart1"/>
    <dgm:cxn modelId="{A0B4E728-E9B8-E246-A1EB-1DC1A53B721D}" type="presParOf" srcId="{5DB03E8B-BA14-4154-9D24-E92C28166F19}" destId="{F32CA7BE-A298-4356-9FE9-563D895DF615}" srcOrd="1" destOrd="0" presId="urn:microsoft.com/office/officeart/2005/8/layout/orgChart1"/>
    <dgm:cxn modelId="{32D5127A-2F3C-D146-A252-CF19C3F4461F}" type="presParOf" srcId="{F32CA7BE-A298-4356-9FE9-563D895DF615}" destId="{9D1876A0-F18B-41A0-AFFC-0420D4F55D76}" srcOrd="0" destOrd="0" presId="urn:microsoft.com/office/officeart/2005/8/layout/orgChart1"/>
    <dgm:cxn modelId="{061752F7-5934-D84A-A815-9A86079196A0}" type="presParOf" srcId="{9D1876A0-F18B-41A0-AFFC-0420D4F55D76}" destId="{FE4847FD-5FF7-4C9E-9DEA-31CF5E9C11BE}" srcOrd="0" destOrd="0" presId="urn:microsoft.com/office/officeart/2005/8/layout/orgChart1"/>
    <dgm:cxn modelId="{C135487C-818F-604F-8759-B65ECE9A9A2F}" type="presParOf" srcId="{9D1876A0-F18B-41A0-AFFC-0420D4F55D76}" destId="{CC918A16-CFDC-44DC-A4BA-4CBA786AF768}" srcOrd="1" destOrd="0" presId="urn:microsoft.com/office/officeart/2005/8/layout/orgChart1"/>
    <dgm:cxn modelId="{16E2732C-F470-1044-BE48-6D411A2E1803}" type="presParOf" srcId="{F32CA7BE-A298-4356-9FE9-563D895DF615}" destId="{7AC654B8-ED1B-4ABD-950C-D330FF591EBD}" srcOrd="1" destOrd="0" presId="urn:microsoft.com/office/officeart/2005/8/layout/orgChart1"/>
    <dgm:cxn modelId="{1A479D88-9F6C-F548-87E7-C6CFFE18B0DD}" type="presParOf" srcId="{F32CA7BE-A298-4356-9FE9-563D895DF615}" destId="{60CF3666-2297-4F19-94F3-A759B71280E2}" srcOrd="2" destOrd="0" presId="urn:microsoft.com/office/officeart/2005/8/layout/orgChart1"/>
    <dgm:cxn modelId="{FDA82AD5-DAD0-5C44-9416-643F97FD7357}" type="presParOf" srcId="{5DB03E8B-BA14-4154-9D24-E92C28166F19}" destId="{0A653CBA-A1ED-48D8-99BE-38634FEF7D5B}" srcOrd="2" destOrd="0" presId="urn:microsoft.com/office/officeart/2005/8/layout/orgChart1"/>
    <dgm:cxn modelId="{8478863C-043F-C542-9CDC-792F4C3ACF39}" type="presParOf" srcId="{5DB03E8B-BA14-4154-9D24-E92C28166F19}" destId="{ACA98210-4018-469B-B2FD-A6C984BCD904}" srcOrd="3" destOrd="0" presId="urn:microsoft.com/office/officeart/2005/8/layout/orgChart1"/>
    <dgm:cxn modelId="{B9963336-F838-5545-8051-DAFFA9ED1743}" type="presParOf" srcId="{ACA98210-4018-469B-B2FD-A6C984BCD904}" destId="{F821594A-85C8-4BDA-B9DD-5C3317E456A9}" srcOrd="0" destOrd="0" presId="urn:microsoft.com/office/officeart/2005/8/layout/orgChart1"/>
    <dgm:cxn modelId="{FC590106-4F77-0D46-82BE-DEA9287EA75B}" type="presParOf" srcId="{F821594A-85C8-4BDA-B9DD-5C3317E456A9}" destId="{9E21CB61-5C40-406C-85C1-B12BAD5253A4}" srcOrd="0" destOrd="0" presId="urn:microsoft.com/office/officeart/2005/8/layout/orgChart1"/>
    <dgm:cxn modelId="{3A7011D3-C819-704F-AA57-E5D827DB06E8}" type="presParOf" srcId="{F821594A-85C8-4BDA-B9DD-5C3317E456A9}" destId="{2236EA6B-9B12-4C95-9E89-B0C8DEE0FDED}" srcOrd="1" destOrd="0" presId="urn:microsoft.com/office/officeart/2005/8/layout/orgChart1"/>
    <dgm:cxn modelId="{335D80E8-176F-E146-A3AB-94D70700C4CB}" type="presParOf" srcId="{ACA98210-4018-469B-B2FD-A6C984BCD904}" destId="{23ED9C31-DE8C-4081-AD71-C9C2D3336168}" srcOrd="1" destOrd="0" presId="urn:microsoft.com/office/officeart/2005/8/layout/orgChart1"/>
    <dgm:cxn modelId="{AC567198-0394-134F-B2AE-5F8BF772CD23}" type="presParOf" srcId="{ACA98210-4018-469B-B2FD-A6C984BCD904}" destId="{A2FC05E9-99F8-4A3A-9751-54249324B925}" srcOrd="2" destOrd="0" presId="urn:microsoft.com/office/officeart/2005/8/layout/orgChart1"/>
    <dgm:cxn modelId="{DE71C223-9706-4145-96E3-29DEC6E5966F}" type="presParOf" srcId="{5DB03E8B-BA14-4154-9D24-E92C28166F19}" destId="{64F05B56-E5AC-40BD-A9BB-3343F2F312CF}" srcOrd="4" destOrd="0" presId="urn:microsoft.com/office/officeart/2005/8/layout/orgChart1"/>
    <dgm:cxn modelId="{35357208-2B78-C74B-817E-D46C7CE15E35}" type="presParOf" srcId="{5DB03E8B-BA14-4154-9D24-E92C28166F19}" destId="{1B4E23A2-8A1C-4415-99DD-5B47370CCCC4}" srcOrd="5" destOrd="0" presId="urn:microsoft.com/office/officeart/2005/8/layout/orgChart1"/>
    <dgm:cxn modelId="{1BFAFBF8-D9CB-3041-A9DE-3FC8C7AAFAEC}" type="presParOf" srcId="{1B4E23A2-8A1C-4415-99DD-5B47370CCCC4}" destId="{B8D592BC-B5C4-4E4E-847A-47081FACA317}" srcOrd="0" destOrd="0" presId="urn:microsoft.com/office/officeart/2005/8/layout/orgChart1"/>
    <dgm:cxn modelId="{B5E74D0A-0B91-F34E-976E-44798D8E4055}" type="presParOf" srcId="{B8D592BC-B5C4-4E4E-847A-47081FACA317}" destId="{C4433557-E97C-4E97-A826-A0BE722B52D2}" srcOrd="0" destOrd="0" presId="urn:microsoft.com/office/officeart/2005/8/layout/orgChart1"/>
    <dgm:cxn modelId="{E67BAE28-3BF8-2441-B291-610FAFD3232A}" type="presParOf" srcId="{B8D592BC-B5C4-4E4E-847A-47081FACA317}" destId="{BF2E2DEB-EF95-46B8-AC26-0A9C7269DC41}" srcOrd="1" destOrd="0" presId="urn:microsoft.com/office/officeart/2005/8/layout/orgChart1"/>
    <dgm:cxn modelId="{8E6AF997-CEFE-B946-B679-0D5B06F3BAFB}" type="presParOf" srcId="{1B4E23A2-8A1C-4415-99DD-5B47370CCCC4}" destId="{CA12BAFE-EB4A-44BF-8EBF-322AF4B9ED47}" srcOrd="1" destOrd="0" presId="urn:microsoft.com/office/officeart/2005/8/layout/orgChart1"/>
    <dgm:cxn modelId="{E71BCD7F-1F79-9C41-A898-82D42DA142D8}" type="presParOf" srcId="{1B4E23A2-8A1C-4415-99DD-5B47370CCCC4}" destId="{0091979A-6DB0-4693-979D-005699E65C34}" srcOrd="2" destOrd="0" presId="urn:microsoft.com/office/officeart/2005/8/layout/orgChart1"/>
    <dgm:cxn modelId="{1941D60C-B375-FD4B-B70D-8197B153B79A}" type="presParOf" srcId="{153AEEBB-950A-42F4-8727-31F842F146A7}" destId="{242647E2-769A-4215-8F97-EB465CA3AE90}" srcOrd="2" destOrd="0" presId="urn:microsoft.com/office/officeart/2005/8/layout/orgChart1"/>
    <dgm:cxn modelId="{8F3445B9-2C64-3B4A-93C9-6D272EDD04A1}" type="presParOf" srcId="{17BACB70-E3E8-4BA1-B447-B8E4FAE7BB7D}" destId="{DB2FC804-22BE-43EA-98C5-2BB51FE38C3C}" srcOrd="6" destOrd="0" presId="urn:microsoft.com/office/officeart/2005/8/layout/orgChart1"/>
    <dgm:cxn modelId="{885C3905-A200-8A4B-AC3C-36E87B0674EC}" type="presParOf" srcId="{17BACB70-E3E8-4BA1-B447-B8E4FAE7BB7D}" destId="{33BD3B62-9CE9-418A-9178-67ACABCBBF26}" srcOrd="7" destOrd="0" presId="urn:microsoft.com/office/officeart/2005/8/layout/orgChart1"/>
    <dgm:cxn modelId="{AA6D93B6-8F18-7F4A-AF53-060AE08268D1}" type="presParOf" srcId="{33BD3B62-9CE9-418A-9178-67ACABCBBF26}" destId="{7679F234-B79A-471E-BE4B-995540A9E9E2}" srcOrd="0" destOrd="0" presId="urn:microsoft.com/office/officeart/2005/8/layout/orgChart1"/>
    <dgm:cxn modelId="{0B6B24EC-B93B-3C45-9AFF-38D4E245F8E2}" type="presParOf" srcId="{7679F234-B79A-471E-BE4B-995540A9E9E2}" destId="{62BF48D1-CC39-4740-97DC-7C4F70DED362}" srcOrd="0" destOrd="0" presId="urn:microsoft.com/office/officeart/2005/8/layout/orgChart1"/>
    <dgm:cxn modelId="{2E4173B1-F927-BB43-98EF-F9E61AD59603}" type="presParOf" srcId="{7679F234-B79A-471E-BE4B-995540A9E9E2}" destId="{A3D8E495-C2BC-49EC-BD55-228EED83B202}" srcOrd="1" destOrd="0" presId="urn:microsoft.com/office/officeart/2005/8/layout/orgChart1"/>
    <dgm:cxn modelId="{606DE649-CFFF-734C-B89F-8777C0E67EC9}" type="presParOf" srcId="{33BD3B62-9CE9-418A-9178-67ACABCBBF26}" destId="{4557FF2B-70F8-4B72-B58D-3FC69F12A88C}" srcOrd="1" destOrd="0" presId="urn:microsoft.com/office/officeart/2005/8/layout/orgChart1"/>
    <dgm:cxn modelId="{921AF5F6-0E57-1C48-AA94-2AF64B4CCB03}" type="presParOf" srcId="{4557FF2B-70F8-4B72-B58D-3FC69F12A88C}" destId="{B81D2BB0-8927-4592-9125-106DE0C3B677}" srcOrd="0" destOrd="0" presId="urn:microsoft.com/office/officeart/2005/8/layout/orgChart1"/>
    <dgm:cxn modelId="{E9F0749C-3210-E542-B96F-EDC85339C053}" type="presParOf" srcId="{4557FF2B-70F8-4B72-B58D-3FC69F12A88C}" destId="{2DCF4144-DAD4-4AAC-B13C-DAA27DA7B6F3}" srcOrd="1" destOrd="0" presId="urn:microsoft.com/office/officeart/2005/8/layout/orgChart1"/>
    <dgm:cxn modelId="{B34D9627-264A-5E40-8CD6-5E4E8D8D30C6}" type="presParOf" srcId="{2DCF4144-DAD4-4AAC-B13C-DAA27DA7B6F3}" destId="{995AC17B-49A9-4B41-8B3D-A1654F6E99D0}" srcOrd="0" destOrd="0" presId="urn:microsoft.com/office/officeart/2005/8/layout/orgChart1"/>
    <dgm:cxn modelId="{C842F0E1-CB63-6E41-97CE-F6374827B17E}" type="presParOf" srcId="{995AC17B-49A9-4B41-8B3D-A1654F6E99D0}" destId="{558B1C40-E8F0-4435-8CCB-4F760754CD00}" srcOrd="0" destOrd="0" presId="urn:microsoft.com/office/officeart/2005/8/layout/orgChart1"/>
    <dgm:cxn modelId="{8B07BF19-88B8-C241-B323-92F41F51188F}" type="presParOf" srcId="{995AC17B-49A9-4B41-8B3D-A1654F6E99D0}" destId="{61CB4884-070E-4634-BAD1-80120883E6F1}" srcOrd="1" destOrd="0" presId="urn:microsoft.com/office/officeart/2005/8/layout/orgChart1"/>
    <dgm:cxn modelId="{BF0130CF-B603-584B-AE4C-30FCD9CE6BE1}" type="presParOf" srcId="{2DCF4144-DAD4-4AAC-B13C-DAA27DA7B6F3}" destId="{F30085B8-6BB7-419B-AA2D-887CFF3A2135}" srcOrd="1" destOrd="0" presId="urn:microsoft.com/office/officeart/2005/8/layout/orgChart1"/>
    <dgm:cxn modelId="{8187FAE8-703B-554B-8D2D-7F719986F234}" type="presParOf" srcId="{2DCF4144-DAD4-4AAC-B13C-DAA27DA7B6F3}" destId="{E77C41CF-0E6A-4D6E-A5F2-C709A4022ED5}" srcOrd="2" destOrd="0" presId="urn:microsoft.com/office/officeart/2005/8/layout/orgChart1"/>
    <dgm:cxn modelId="{2B3159E9-6DB7-F44A-B230-CDDE020F0124}" type="presParOf" srcId="{4557FF2B-70F8-4B72-B58D-3FC69F12A88C}" destId="{4A38194C-ACBF-47B2-A4F6-C21F2EAB1079}" srcOrd="2" destOrd="0" presId="urn:microsoft.com/office/officeart/2005/8/layout/orgChart1"/>
    <dgm:cxn modelId="{6F3EFA08-F638-9A42-8F67-41A9CA692AB3}" type="presParOf" srcId="{4557FF2B-70F8-4B72-B58D-3FC69F12A88C}" destId="{8424DD4E-F519-4971-B201-6AD3E2A58602}" srcOrd="3" destOrd="0" presId="urn:microsoft.com/office/officeart/2005/8/layout/orgChart1"/>
    <dgm:cxn modelId="{1396A3EA-B5C5-1942-9041-5C68C808D2D1}" type="presParOf" srcId="{8424DD4E-F519-4971-B201-6AD3E2A58602}" destId="{FF71E378-EDB2-4187-B90B-04FF80565199}" srcOrd="0" destOrd="0" presId="urn:microsoft.com/office/officeart/2005/8/layout/orgChart1"/>
    <dgm:cxn modelId="{583C4C22-DA0E-FC44-8FCC-013584A08D06}" type="presParOf" srcId="{FF71E378-EDB2-4187-B90B-04FF80565199}" destId="{C403D3BB-08C9-481D-9E99-036392171045}" srcOrd="0" destOrd="0" presId="urn:microsoft.com/office/officeart/2005/8/layout/orgChart1"/>
    <dgm:cxn modelId="{846EBB93-68B8-4C4C-B16C-EE84434EC826}" type="presParOf" srcId="{FF71E378-EDB2-4187-B90B-04FF80565199}" destId="{BE40A96C-B796-4323-901D-8B251C401D3A}" srcOrd="1" destOrd="0" presId="urn:microsoft.com/office/officeart/2005/8/layout/orgChart1"/>
    <dgm:cxn modelId="{8920DB28-EE1A-4243-A124-AED57A7644BC}" type="presParOf" srcId="{8424DD4E-F519-4971-B201-6AD3E2A58602}" destId="{2FD2D206-EDAE-4F8B-A91A-2EB44E828C37}" srcOrd="1" destOrd="0" presId="urn:microsoft.com/office/officeart/2005/8/layout/orgChart1"/>
    <dgm:cxn modelId="{41A92560-55CD-4642-ACE1-4ED0833F841A}" type="presParOf" srcId="{8424DD4E-F519-4971-B201-6AD3E2A58602}" destId="{BF2B393D-5997-4837-94CE-6EF3BF9F8C99}" srcOrd="2" destOrd="0" presId="urn:microsoft.com/office/officeart/2005/8/layout/orgChart1"/>
    <dgm:cxn modelId="{2D8EB342-FDA4-2D40-AA60-2C0569141596}" type="presParOf" srcId="{4557FF2B-70F8-4B72-B58D-3FC69F12A88C}" destId="{76A29CA7-C1BA-4E9E-9372-1DEF19BB9234}" srcOrd="4" destOrd="0" presId="urn:microsoft.com/office/officeart/2005/8/layout/orgChart1"/>
    <dgm:cxn modelId="{5C2D8925-35A4-4744-9440-1B0E0BA8E35C}" type="presParOf" srcId="{4557FF2B-70F8-4B72-B58D-3FC69F12A88C}" destId="{2B5149DB-0A8C-4F96-AE7F-8A5FF1B088DE}" srcOrd="5" destOrd="0" presId="urn:microsoft.com/office/officeart/2005/8/layout/orgChart1"/>
    <dgm:cxn modelId="{8D0249F3-1D40-C242-BC28-46B4E337242E}" type="presParOf" srcId="{2B5149DB-0A8C-4F96-AE7F-8A5FF1B088DE}" destId="{02FDF948-0981-4187-AD4A-9653819CF06C}" srcOrd="0" destOrd="0" presId="urn:microsoft.com/office/officeart/2005/8/layout/orgChart1"/>
    <dgm:cxn modelId="{38F824D0-0162-844F-A009-F30AB420A355}" type="presParOf" srcId="{02FDF948-0981-4187-AD4A-9653819CF06C}" destId="{07F66196-C443-41C2-8269-023F006F75B9}" srcOrd="0" destOrd="0" presId="urn:microsoft.com/office/officeart/2005/8/layout/orgChart1"/>
    <dgm:cxn modelId="{6E620364-DADE-C84E-AE84-A454DAE38CD4}" type="presParOf" srcId="{02FDF948-0981-4187-AD4A-9653819CF06C}" destId="{5252E33E-E945-40CA-968E-0524A8B757BA}" srcOrd="1" destOrd="0" presId="urn:microsoft.com/office/officeart/2005/8/layout/orgChart1"/>
    <dgm:cxn modelId="{71800DF0-2980-A949-9D38-E01536B63D34}" type="presParOf" srcId="{2B5149DB-0A8C-4F96-AE7F-8A5FF1B088DE}" destId="{C606B673-A671-4D59-9C1E-1F34A7FEFFAB}" srcOrd="1" destOrd="0" presId="urn:microsoft.com/office/officeart/2005/8/layout/orgChart1"/>
    <dgm:cxn modelId="{167E351D-85CE-BB45-A6BF-DD31349A286C}" type="presParOf" srcId="{2B5149DB-0A8C-4F96-AE7F-8A5FF1B088DE}" destId="{A5E6B3E4-17B0-4B84-9107-0BCF7EDB909F}" srcOrd="2" destOrd="0" presId="urn:microsoft.com/office/officeart/2005/8/layout/orgChart1"/>
    <dgm:cxn modelId="{2D71C878-ADCD-F04A-B7D9-5205961BB56C}" type="presParOf" srcId="{4557FF2B-70F8-4B72-B58D-3FC69F12A88C}" destId="{45BCDC64-F2A1-4A05-B46F-0CB9FD48C6C0}" srcOrd="6" destOrd="0" presId="urn:microsoft.com/office/officeart/2005/8/layout/orgChart1"/>
    <dgm:cxn modelId="{152B8B4D-4302-5C43-83F8-EC67AFDF049F}" type="presParOf" srcId="{4557FF2B-70F8-4B72-B58D-3FC69F12A88C}" destId="{CC8087F6-51C5-42FA-8CF5-D19881DB12A9}" srcOrd="7" destOrd="0" presId="urn:microsoft.com/office/officeart/2005/8/layout/orgChart1"/>
    <dgm:cxn modelId="{592E1C05-E663-CF40-BCD5-9CF91994F38A}" type="presParOf" srcId="{CC8087F6-51C5-42FA-8CF5-D19881DB12A9}" destId="{81368E68-B2B0-473D-B677-D29E82E28E22}" srcOrd="0" destOrd="0" presId="urn:microsoft.com/office/officeart/2005/8/layout/orgChart1"/>
    <dgm:cxn modelId="{317F7914-67E7-614E-8ABB-99E85508CC57}" type="presParOf" srcId="{81368E68-B2B0-473D-B677-D29E82E28E22}" destId="{A4E5D9B2-0675-498C-BCC8-76BE6D1A287E}" srcOrd="0" destOrd="0" presId="urn:microsoft.com/office/officeart/2005/8/layout/orgChart1"/>
    <dgm:cxn modelId="{8C9669C1-9022-6D4F-9818-ABCE47E3A359}" type="presParOf" srcId="{81368E68-B2B0-473D-B677-D29E82E28E22}" destId="{57D703C1-E60E-41D6-85A7-E654D0909D78}" srcOrd="1" destOrd="0" presId="urn:microsoft.com/office/officeart/2005/8/layout/orgChart1"/>
    <dgm:cxn modelId="{02E4DCF6-A102-714C-9198-DD672245CFA8}" type="presParOf" srcId="{CC8087F6-51C5-42FA-8CF5-D19881DB12A9}" destId="{89A8291F-7AEC-4559-8936-EC346C685FA4}" srcOrd="1" destOrd="0" presId="urn:microsoft.com/office/officeart/2005/8/layout/orgChart1"/>
    <dgm:cxn modelId="{31F51C9E-E374-0F49-8359-B6CA620C8E57}" type="presParOf" srcId="{CC8087F6-51C5-42FA-8CF5-D19881DB12A9}" destId="{4BFBD99E-4D07-4B22-8687-D910EC710941}" srcOrd="2" destOrd="0" presId="urn:microsoft.com/office/officeart/2005/8/layout/orgChart1"/>
    <dgm:cxn modelId="{AEF56AC8-02D3-8C4C-A3D9-40400931B5F5}" type="presParOf" srcId="{33BD3B62-9CE9-418A-9178-67ACABCBBF26}" destId="{F4C6E687-F5AC-4BC8-AE7E-B62932ED40F5}" srcOrd="2" destOrd="0" presId="urn:microsoft.com/office/officeart/2005/8/layout/orgChart1"/>
    <dgm:cxn modelId="{DF86CE2C-1939-3F48-A5A3-B4C133F975B6}" type="presParOf" srcId="{FF0C31A9-12CF-4C2F-8271-1863BE7A0C47}" destId="{98648D29-D211-4D10-83F4-A97966BEA545}" srcOrd="2" destOrd="0" presId="urn:microsoft.com/office/officeart/2005/8/layout/orgChart1"/>
    <dgm:cxn modelId="{C665350D-BC22-CF41-A950-DF10DC8B59DE}" type="presParOf" srcId="{98648D29-D211-4D10-83F4-A97966BEA545}" destId="{0B9609D4-33B6-43C2-8F41-A748841B8327}" srcOrd="0" destOrd="0" presId="urn:microsoft.com/office/officeart/2005/8/layout/orgChart1"/>
    <dgm:cxn modelId="{FF8F6020-13B0-6B42-BE1D-C1690168ED51}" type="presParOf" srcId="{98648D29-D211-4D10-83F4-A97966BEA545}" destId="{CC476257-EEA3-481A-8660-DE9ABB87AD9C}" srcOrd="1" destOrd="0" presId="urn:microsoft.com/office/officeart/2005/8/layout/orgChart1"/>
    <dgm:cxn modelId="{C5AFC745-64C9-CA40-8BCC-5F3B81AE9F5D}" type="presParOf" srcId="{CC476257-EEA3-481A-8660-DE9ABB87AD9C}" destId="{AACAB0B5-33D1-4CAD-9044-E3AFA7A5852F}" srcOrd="0" destOrd="0" presId="urn:microsoft.com/office/officeart/2005/8/layout/orgChart1"/>
    <dgm:cxn modelId="{3AE8BB93-75A8-D745-B476-0BC46AF78312}" type="presParOf" srcId="{AACAB0B5-33D1-4CAD-9044-E3AFA7A5852F}" destId="{B0F66C8D-4426-4EAE-9B60-0A59B6F61400}" srcOrd="0" destOrd="0" presId="urn:microsoft.com/office/officeart/2005/8/layout/orgChart1"/>
    <dgm:cxn modelId="{92D01F2D-5E28-8C46-BC80-FC96AB3B8A38}" type="presParOf" srcId="{AACAB0B5-33D1-4CAD-9044-E3AFA7A5852F}" destId="{287801D8-92FC-44B8-8086-265EDF74A715}" srcOrd="1" destOrd="0" presId="urn:microsoft.com/office/officeart/2005/8/layout/orgChart1"/>
    <dgm:cxn modelId="{A1BC1F67-077A-CC4E-90A1-98031AB66102}" type="presParOf" srcId="{CC476257-EEA3-481A-8660-DE9ABB87AD9C}" destId="{6C583523-DAAE-4183-A8BC-E39AA2B4686C}" srcOrd="1" destOrd="0" presId="urn:microsoft.com/office/officeart/2005/8/layout/orgChart1"/>
    <dgm:cxn modelId="{E2C2A229-838F-2C42-9754-892579A8CE52}" type="presParOf" srcId="{CC476257-EEA3-481A-8660-DE9ABB87AD9C}" destId="{632203C7-7562-4EB2-BA87-9B9956D62185}" srcOrd="2" destOrd="0" presId="urn:microsoft.com/office/officeart/2005/8/layout/orgChart1"/>
    <dgm:cxn modelId="{916C087A-6222-724D-AC78-EE8A65D0FA2F}" type="presParOf" srcId="{98648D29-D211-4D10-83F4-A97966BEA545}" destId="{04C66A3C-8C28-4132-A919-0E7E06E190E6}" srcOrd="2" destOrd="0" presId="urn:microsoft.com/office/officeart/2005/8/layout/orgChart1"/>
    <dgm:cxn modelId="{ADEE5FB6-3CD2-7647-B07C-4079EA53C790}" type="presParOf" srcId="{98648D29-D211-4D10-83F4-A97966BEA545}" destId="{1946AF5A-1E6A-43FC-BC8A-5E4F8BF486F7}" srcOrd="3" destOrd="0" presId="urn:microsoft.com/office/officeart/2005/8/layout/orgChart1"/>
    <dgm:cxn modelId="{9F94D9EC-E594-384B-BCBD-B663AED1F586}" type="presParOf" srcId="{1946AF5A-1E6A-43FC-BC8A-5E4F8BF486F7}" destId="{2D1D18EB-9DA7-4888-ACAD-69F43502787A}" srcOrd="0" destOrd="0" presId="urn:microsoft.com/office/officeart/2005/8/layout/orgChart1"/>
    <dgm:cxn modelId="{5772C0DC-2A83-8A46-A446-D73614CE126B}" type="presParOf" srcId="{2D1D18EB-9DA7-4888-ACAD-69F43502787A}" destId="{7B58FE02-A822-408D-AB7A-0F8F6D0C0ED9}" srcOrd="0" destOrd="0" presId="urn:microsoft.com/office/officeart/2005/8/layout/orgChart1"/>
    <dgm:cxn modelId="{3F70D66B-9736-EE49-946F-12184736C2B5}" type="presParOf" srcId="{2D1D18EB-9DA7-4888-ACAD-69F43502787A}" destId="{EDC717C7-7C48-47B6-AE25-51AC125C500D}" srcOrd="1" destOrd="0" presId="urn:microsoft.com/office/officeart/2005/8/layout/orgChart1"/>
    <dgm:cxn modelId="{26F26B06-48EC-8846-A3E5-F43EC9D10840}" type="presParOf" srcId="{1946AF5A-1E6A-43FC-BC8A-5E4F8BF486F7}" destId="{7DEDC432-4753-46BC-BA06-60CB9930C47B}" srcOrd="1" destOrd="0" presId="urn:microsoft.com/office/officeart/2005/8/layout/orgChart1"/>
    <dgm:cxn modelId="{06DE2B4A-EA20-3A4D-BC87-EFA2CF582407}" type="presParOf" srcId="{1946AF5A-1E6A-43FC-BC8A-5E4F8BF486F7}" destId="{99587060-DD17-417D-AD75-6082660B554D}" srcOrd="2" destOrd="0" presId="urn:microsoft.com/office/officeart/2005/8/layout/orgChart1"/>
    <dgm:cxn modelId="{6B3B38CF-921D-1D42-BC05-BED5E83E8039}" type="presParOf" srcId="{98648D29-D211-4D10-83F4-A97966BEA545}" destId="{27E2992E-30C4-4D2A-8452-0CAC799D1226}" srcOrd="4" destOrd="0" presId="urn:microsoft.com/office/officeart/2005/8/layout/orgChart1"/>
    <dgm:cxn modelId="{40F03187-9ED2-8E49-902E-DFD8D681ABE7}" type="presParOf" srcId="{98648D29-D211-4D10-83F4-A97966BEA545}" destId="{08B49AD9-D77B-4085-A8E7-6C202FDBFFB8}" srcOrd="5" destOrd="0" presId="urn:microsoft.com/office/officeart/2005/8/layout/orgChart1"/>
    <dgm:cxn modelId="{155FE283-8A42-DA4D-8930-975C417C96C2}" type="presParOf" srcId="{08B49AD9-D77B-4085-A8E7-6C202FDBFFB8}" destId="{16CE645F-B667-47EC-BC4E-D067D549019A}" srcOrd="0" destOrd="0" presId="urn:microsoft.com/office/officeart/2005/8/layout/orgChart1"/>
    <dgm:cxn modelId="{FA6381D2-F0BC-F54E-8FDF-29CF4D25EA55}" type="presParOf" srcId="{16CE645F-B667-47EC-BC4E-D067D549019A}" destId="{505B68C6-BA7E-4ABA-BA37-04B043266EC5}" srcOrd="0" destOrd="0" presId="urn:microsoft.com/office/officeart/2005/8/layout/orgChart1"/>
    <dgm:cxn modelId="{F33674E1-766D-4142-BFC6-8B84A141DFB5}" type="presParOf" srcId="{16CE645F-B667-47EC-BC4E-D067D549019A}" destId="{BACE6DB1-DBFB-4532-BC75-53D2843C9E2D}" srcOrd="1" destOrd="0" presId="urn:microsoft.com/office/officeart/2005/8/layout/orgChart1"/>
    <dgm:cxn modelId="{27F45F4F-F245-BB47-9244-09661A2250DC}" type="presParOf" srcId="{08B49AD9-D77B-4085-A8E7-6C202FDBFFB8}" destId="{4879585B-37AB-4D80-BE41-EEB578FB7656}" srcOrd="1" destOrd="0" presId="urn:microsoft.com/office/officeart/2005/8/layout/orgChart1"/>
    <dgm:cxn modelId="{41C745B2-31CF-194E-B837-711D72D123A9}" type="presParOf" srcId="{08B49AD9-D77B-4085-A8E7-6C202FDBFFB8}" destId="{5C89FFED-B2FD-4A65-872E-BD69DE92CD83}" srcOrd="2" destOrd="0" presId="urn:microsoft.com/office/officeart/2005/8/layout/orgChart1"/>
    <dgm:cxn modelId="{7F0D73CA-D45E-E546-B8AE-DE4076F0478D}" type="presParOf" srcId="{98648D29-D211-4D10-83F4-A97966BEA545}" destId="{66323C3A-3838-4970-B63A-B0BF08936AF4}" srcOrd="6" destOrd="0" presId="urn:microsoft.com/office/officeart/2005/8/layout/orgChart1"/>
    <dgm:cxn modelId="{BC7AEAE4-E229-714D-B398-4FA14EBC4AE7}" type="presParOf" srcId="{98648D29-D211-4D10-83F4-A97966BEA545}" destId="{A9AA6338-5E2C-4BC5-BEAE-F8A973AB4507}" srcOrd="7" destOrd="0" presId="urn:microsoft.com/office/officeart/2005/8/layout/orgChart1"/>
    <dgm:cxn modelId="{71DCD114-492E-DD46-91A8-573873CEF3EA}" type="presParOf" srcId="{A9AA6338-5E2C-4BC5-BEAE-F8A973AB4507}" destId="{294D5670-ED9A-44CF-A782-E6FF25FC65FB}" srcOrd="0" destOrd="0" presId="urn:microsoft.com/office/officeart/2005/8/layout/orgChart1"/>
    <dgm:cxn modelId="{3FDF4D07-03E5-B842-A842-51921A0D29B6}" type="presParOf" srcId="{294D5670-ED9A-44CF-A782-E6FF25FC65FB}" destId="{44A44BA0-1220-4EC9-9F7A-D8AC1FA9FF53}" srcOrd="0" destOrd="0" presId="urn:microsoft.com/office/officeart/2005/8/layout/orgChart1"/>
    <dgm:cxn modelId="{69D051F3-0A7D-C143-9C36-CA1C4044451A}" type="presParOf" srcId="{294D5670-ED9A-44CF-A782-E6FF25FC65FB}" destId="{E6097FC5-8FFA-45B0-B445-73C65B868F20}" srcOrd="1" destOrd="0" presId="urn:microsoft.com/office/officeart/2005/8/layout/orgChart1"/>
    <dgm:cxn modelId="{D64815C8-3184-FB4E-BF44-9309625C01AB}" type="presParOf" srcId="{A9AA6338-5E2C-4BC5-BEAE-F8A973AB4507}" destId="{B483ECEE-2074-43D6-AB30-38B51F3A39D7}" srcOrd="1" destOrd="0" presId="urn:microsoft.com/office/officeart/2005/8/layout/orgChart1"/>
    <dgm:cxn modelId="{57C204FE-05DA-E440-89F3-0DE4DC629802}" type="presParOf" srcId="{A9AA6338-5E2C-4BC5-BEAE-F8A973AB4507}" destId="{1118A565-A872-43D9-B933-A693DCAF8450}" srcOrd="2" destOrd="0" presId="urn:microsoft.com/office/officeart/2005/8/layout/orgChart1"/>
    <dgm:cxn modelId="{E587722D-8122-4277-B53E-E332E77C06A4}" type="presParOf" srcId="{98648D29-D211-4D10-83F4-A97966BEA545}" destId="{49762614-B2C8-4F27-8ADE-66EB7C4185D7}" srcOrd="8" destOrd="0" presId="urn:microsoft.com/office/officeart/2005/8/layout/orgChart1"/>
    <dgm:cxn modelId="{8A784D10-2579-4A69-96FF-73AAD0DDA57E}" type="presParOf" srcId="{98648D29-D211-4D10-83F4-A97966BEA545}" destId="{42ACAC27-371F-4E87-9448-D49C256BBEE7}" srcOrd="9" destOrd="0" presId="urn:microsoft.com/office/officeart/2005/8/layout/orgChart1"/>
    <dgm:cxn modelId="{AFE11E22-5ADF-4E83-B2F7-895A40C48A96}" type="presParOf" srcId="{42ACAC27-371F-4E87-9448-D49C256BBEE7}" destId="{E9AB3907-7953-48E6-8649-1F9CEE14BA9F}" srcOrd="0" destOrd="0" presId="urn:microsoft.com/office/officeart/2005/8/layout/orgChart1"/>
    <dgm:cxn modelId="{04B8B0B1-D8BF-4444-B4B8-09432AB5F676}" type="presParOf" srcId="{E9AB3907-7953-48E6-8649-1F9CEE14BA9F}" destId="{06DCAE1E-6701-4A73-B2FE-C54E00D2F83C}" srcOrd="0" destOrd="0" presId="urn:microsoft.com/office/officeart/2005/8/layout/orgChart1"/>
    <dgm:cxn modelId="{66259FA5-AFAC-4B3D-8EA1-4350128B6E89}" type="presParOf" srcId="{E9AB3907-7953-48E6-8649-1F9CEE14BA9F}" destId="{4155F315-F43F-41D1-A995-8094A252D690}" srcOrd="1" destOrd="0" presId="urn:microsoft.com/office/officeart/2005/8/layout/orgChart1"/>
    <dgm:cxn modelId="{9D19640A-42DD-4115-A7A5-EE01371A9760}" type="presParOf" srcId="{42ACAC27-371F-4E87-9448-D49C256BBEE7}" destId="{584F4CFD-E1F8-4588-BE71-CCC2BF1CB21A}" srcOrd="1" destOrd="0" presId="urn:microsoft.com/office/officeart/2005/8/layout/orgChart1"/>
    <dgm:cxn modelId="{9390E024-0E0C-481D-A5C2-E517CCF93255}" type="presParOf" srcId="{42ACAC27-371F-4E87-9448-D49C256BBEE7}" destId="{FBC01D6D-BDF6-4DAF-9423-7DD392BD5435}" srcOrd="2" destOrd="0" presId="urn:microsoft.com/office/officeart/2005/8/layout/orgChart1"/>
    <dgm:cxn modelId="{21EAD5BE-E292-4F9E-AFAF-42AD7AD7AD6C}" type="presParOf" srcId="{98648D29-D211-4D10-83F4-A97966BEA545}" destId="{12C69902-6E65-4BFD-A0B5-29FB373BE81B}" srcOrd="10" destOrd="0" presId="urn:microsoft.com/office/officeart/2005/8/layout/orgChart1"/>
    <dgm:cxn modelId="{4486ECA5-A3B5-47DE-902A-B3B18091C35B}" type="presParOf" srcId="{98648D29-D211-4D10-83F4-A97966BEA545}" destId="{D0DE4B13-86E9-4314-97C2-A5B8E232C42A}" srcOrd="11" destOrd="0" presId="urn:microsoft.com/office/officeart/2005/8/layout/orgChart1"/>
    <dgm:cxn modelId="{E452C129-1F12-480C-8894-0FEE15D141FB}" type="presParOf" srcId="{D0DE4B13-86E9-4314-97C2-A5B8E232C42A}" destId="{A920D81D-DC46-4610-8E51-6AF47E4F3C1E}" srcOrd="0" destOrd="0" presId="urn:microsoft.com/office/officeart/2005/8/layout/orgChart1"/>
    <dgm:cxn modelId="{D0EF7738-56CE-4A5E-A5A1-499C88C04211}" type="presParOf" srcId="{A920D81D-DC46-4610-8E51-6AF47E4F3C1E}" destId="{4185D2BB-93F3-4387-A13A-A269D7E01BDE}" srcOrd="0" destOrd="0" presId="urn:microsoft.com/office/officeart/2005/8/layout/orgChart1"/>
    <dgm:cxn modelId="{0E3255F7-1F12-437B-8DB7-15432E816C13}" type="presParOf" srcId="{A920D81D-DC46-4610-8E51-6AF47E4F3C1E}" destId="{AAC81FBB-4932-4060-A293-6BBECED82AB3}" srcOrd="1" destOrd="0" presId="urn:microsoft.com/office/officeart/2005/8/layout/orgChart1"/>
    <dgm:cxn modelId="{070416CA-0EF9-4F22-8344-9C0A3644E164}" type="presParOf" srcId="{D0DE4B13-86E9-4314-97C2-A5B8E232C42A}" destId="{FB5C7297-C264-4429-BA45-45B2CBAD81E6}" srcOrd="1" destOrd="0" presId="urn:microsoft.com/office/officeart/2005/8/layout/orgChart1"/>
    <dgm:cxn modelId="{868FC66B-2B68-497F-9E8B-60680CE5882F}" type="presParOf" srcId="{D0DE4B13-86E9-4314-97C2-A5B8E232C42A}" destId="{2096CCE6-BC1A-4226-AF5B-6B70CD04D416}" srcOrd="2" destOrd="0" presId="urn:microsoft.com/office/officeart/2005/8/layout/orgChart1"/>
    <dgm:cxn modelId="{80CAB111-B757-4046-BBFF-9802A7FD22E4}" type="presParOf" srcId="{98648D29-D211-4D10-83F4-A97966BEA545}" destId="{976C13CB-C8D9-4B81-ABD5-3245A34BC821}" srcOrd="12" destOrd="0" presId="urn:microsoft.com/office/officeart/2005/8/layout/orgChart1"/>
    <dgm:cxn modelId="{CABF780D-1659-6A44-AF96-98A0279A352A}" type="presParOf" srcId="{98648D29-D211-4D10-83F4-A97966BEA545}" destId="{63D7FD1B-AE0A-4013-986B-3F0121F8CBE0}" srcOrd="13" destOrd="0" presId="urn:microsoft.com/office/officeart/2005/8/layout/orgChart1"/>
    <dgm:cxn modelId="{906AFD81-17E0-3447-9389-D5B9D040AFC2}" type="presParOf" srcId="{63D7FD1B-AE0A-4013-986B-3F0121F8CBE0}" destId="{99F46B4E-8D59-4FD7-BD62-0CBD8769EB7D}" srcOrd="0" destOrd="0" presId="urn:microsoft.com/office/officeart/2005/8/layout/orgChart1"/>
    <dgm:cxn modelId="{EB8B9B4C-33E5-064E-90B0-9CE0BA5CBE8F}" type="presParOf" srcId="{99F46B4E-8D59-4FD7-BD62-0CBD8769EB7D}" destId="{88F586C8-0AE1-4916-B563-9976F3811CFD}" srcOrd="0" destOrd="0" presId="urn:microsoft.com/office/officeart/2005/8/layout/orgChart1"/>
    <dgm:cxn modelId="{C9FA1471-C933-3E43-878D-6D9D1F8E231E}" type="presParOf" srcId="{99F46B4E-8D59-4FD7-BD62-0CBD8769EB7D}" destId="{1A0FD022-3310-4A81-97CA-F111ABBF027F}" srcOrd="1" destOrd="0" presId="urn:microsoft.com/office/officeart/2005/8/layout/orgChart1"/>
    <dgm:cxn modelId="{B0CBDB54-C0B3-1145-B436-66550957CADB}" type="presParOf" srcId="{63D7FD1B-AE0A-4013-986B-3F0121F8CBE0}" destId="{96344C52-4DD5-430E-9EA2-629FC160CB1B}" srcOrd="1" destOrd="0" presId="urn:microsoft.com/office/officeart/2005/8/layout/orgChart1"/>
    <dgm:cxn modelId="{B67768BC-53E8-D44B-8B35-92F47FCB8A50}" type="presParOf" srcId="{63D7FD1B-AE0A-4013-986B-3F0121F8CBE0}" destId="{30F5D9F1-D78D-43FC-9D33-A436830213DD}" srcOrd="2" destOrd="0" presId="urn:microsoft.com/office/officeart/2005/8/layout/orgChart1"/>
  </dgm:cxnLst>
  <dgm:bg/>
  <dgm:whole>
    <a:ln w="63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C13CB-C8D9-4B81-ABD5-3245A34BC821}">
      <dsp:nvSpPr>
        <dsp:cNvPr id="0" name=""/>
        <dsp:cNvSpPr/>
      </dsp:nvSpPr>
      <dsp:spPr>
        <a:xfrm>
          <a:off x="4056371" y="241022"/>
          <a:ext cx="120093" cy="1603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414"/>
              </a:lnTo>
              <a:lnTo>
                <a:pt x="120093" y="160341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69902-6E65-4BFD-A0B5-29FB373BE81B}">
      <dsp:nvSpPr>
        <dsp:cNvPr id="0" name=""/>
        <dsp:cNvSpPr/>
      </dsp:nvSpPr>
      <dsp:spPr>
        <a:xfrm>
          <a:off x="4056371" y="241022"/>
          <a:ext cx="120093" cy="1294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205"/>
              </a:lnTo>
              <a:lnTo>
                <a:pt x="120093" y="1294205"/>
              </a:lnTo>
            </a:path>
          </a:pathLst>
        </a:custGeom>
        <a:noFill/>
        <a:ln w="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62614-B2C8-4F27-8ADE-66EB7C4185D7}">
      <dsp:nvSpPr>
        <dsp:cNvPr id="0" name=""/>
        <dsp:cNvSpPr/>
      </dsp:nvSpPr>
      <dsp:spPr>
        <a:xfrm>
          <a:off x="4056371" y="241022"/>
          <a:ext cx="120093" cy="1005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984"/>
              </a:lnTo>
              <a:lnTo>
                <a:pt x="120093" y="1005984"/>
              </a:lnTo>
            </a:path>
          </a:pathLst>
        </a:custGeom>
        <a:noFill/>
        <a:ln w="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23C3A-3838-4970-B63A-B0BF08936AF4}">
      <dsp:nvSpPr>
        <dsp:cNvPr id="0" name=""/>
        <dsp:cNvSpPr/>
      </dsp:nvSpPr>
      <dsp:spPr>
        <a:xfrm>
          <a:off x="4056371" y="241022"/>
          <a:ext cx="120093" cy="718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141"/>
              </a:lnTo>
              <a:lnTo>
                <a:pt x="120093" y="718141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2992E-30C4-4D2A-8452-0CAC799D1226}">
      <dsp:nvSpPr>
        <dsp:cNvPr id="0" name=""/>
        <dsp:cNvSpPr/>
      </dsp:nvSpPr>
      <dsp:spPr>
        <a:xfrm>
          <a:off x="3714085" y="241022"/>
          <a:ext cx="342285" cy="869124"/>
        </a:xfrm>
        <a:custGeom>
          <a:avLst/>
          <a:gdLst/>
          <a:ahLst/>
          <a:cxnLst/>
          <a:rect l="0" t="0" r="0" b="0"/>
          <a:pathLst>
            <a:path>
              <a:moveTo>
                <a:pt x="342285" y="0"/>
              </a:moveTo>
              <a:lnTo>
                <a:pt x="342285" y="869124"/>
              </a:lnTo>
              <a:lnTo>
                <a:pt x="0" y="86912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66A3C-8C28-4132-A919-0E7E06E190E6}">
      <dsp:nvSpPr>
        <dsp:cNvPr id="0" name=""/>
        <dsp:cNvSpPr/>
      </dsp:nvSpPr>
      <dsp:spPr>
        <a:xfrm>
          <a:off x="3714661" y="241022"/>
          <a:ext cx="341710" cy="461502"/>
        </a:xfrm>
        <a:custGeom>
          <a:avLst/>
          <a:gdLst/>
          <a:ahLst/>
          <a:cxnLst/>
          <a:rect l="0" t="0" r="0" b="0"/>
          <a:pathLst>
            <a:path>
              <a:moveTo>
                <a:pt x="341710" y="0"/>
              </a:moveTo>
              <a:lnTo>
                <a:pt x="341710" y="461502"/>
              </a:lnTo>
              <a:lnTo>
                <a:pt x="0" y="46150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609D4-33B6-43C2-8F41-A748841B8327}">
      <dsp:nvSpPr>
        <dsp:cNvPr id="0" name=""/>
        <dsp:cNvSpPr/>
      </dsp:nvSpPr>
      <dsp:spPr>
        <a:xfrm>
          <a:off x="3714661" y="241022"/>
          <a:ext cx="341710" cy="1325597"/>
        </a:xfrm>
        <a:custGeom>
          <a:avLst/>
          <a:gdLst/>
          <a:ahLst/>
          <a:cxnLst/>
          <a:rect l="0" t="0" r="0" b="0"/>
          <a:pathLst>
            <a:path>
              <a:moveTo>
                <a:pt x="341710" y="0"/>
              </a:moveTo>
              <a:lnTo>
                <a:pt x="341710" y="1325597"/>
              </a:lnTo>
              <a:lnTo>
                <a:pt x="0" y="1325597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CDC64-F2A1-4A05-B46F-0CB9FD48C6C0}">
      <dsp:nvSpPr>
        <dsp:cNvPr id="0" name=""/>
        <dsp:cNvSpPr/>
      </dsp:nvSpPr>
      <dsp:spPr>
        <a:xfrm>
          <a:off x="6558949" y="2660283"/>
          <a:ext cx="265884" cy="139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681"/>
              </a:lnTo>
              <a:lnTo>
                <a:pt x="265884" y="1393681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29CA7-C1BA-4E9E-9372-1DEF19BB9234}">
      <dsp:nvSpPr>
        <dsp:cNvPr id="0" name=""/>
        <dsp:cNvSpPr/>
      </dsp:nvSpPr>
      <dsp:spPr>
        <a:xfrm>
          <a:off x="6558949" y="2660283"/>
          <a:ext cx="265884" cy="101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629"/>
              </a:lnTo>
              <a:lnTo>
                <a:pt x="265884" y="101162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8194C-ACBF-47B2-A4F6-C21F2EAB1079}">
      <dsp:nvSpPr>
        <dsp:cNvPr id="0" name=""/>
        <dsp:cNvSpPr/>
      </dsp:nvSpPr>
      <dsp:spPr>
        <a:xfrm>
          <a:off x="6558949" y="2660283"/>
          <a:ext cx="265884" cy="629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577"/>
              </a:lnTo>
              <a:lnTo>
                <a:pt x="265884" y="629577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D2BB0-8927-4592-9125-106DE0C3B677}">
      <dsp:nvSpPr>
        <dsp:cNvPr id="0" name=""/>
        <dsp:cNvSpPr/>
      </dsp:nvSpPr>
      <dsp:spPr>
        <a:xfrm>
          <a:off x="6558949" y="2660283"/>
          <a:ext cx="265884" cy="247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26"/>
              </a:lnTo>
              <a:lnTo>
                <a:pt x="265884" y="247526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FC804-22BE-43EA-98C5-2BB51FE38C3C}">
      <dsp:nvSpPr>
        <dsp:cNvPr id="0" name=""/>
        <dsp:cNvSpPr/>
      </dsp:nvSpPr>
      <dsp:spPr>
        <a:xfrm>
          <a:off x="4056371" y="241022"/>
          <a:ext cx="3211603" cy="2106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529"/>
              </a:lnTo>
              <a:lnTo>
                <a:pt x="3211603" y="2049529"/>
              </a:lnTo>
              <a:lnTo>
                <a:pt x="3211603" y="210602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05B56-E5AC-40BD-A9BB-3343F2F312CF}">
      <dsp:nvSpPr>
        <dsp:cNvPr id="0" name=""/>
        <dsp:cNvSpPr/>
      </dsp:nvSpPr>
      <dsp:spPr>
        <a:xfrm>
          <a:off x="4427588" y="2656543"/>
          <a:ext cx="306850" cy="101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629"/>
              </a:lnTo>
              <a:lnTo>
                <a:pt x="306850" y="101162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53CBA-A1ED-48D8-99BE-38634FEF7D5B}">
      <dsp:nvSpPr>
        <dsp:cNvPr id="0" name=""/>
        <dsp:cNvSpPr/>
      </dsp:nvSpPr>
      <dsp:spPr>
        <a:xfrm>
          <a:off x="4427588" y="2656543"/>
          <a:ext cx="306850" cy="629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577"/>
              </a:lnTo>
              <a:lnTo>
                <a:pt x="306850" y="629577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74FB4-6FDC-4F04-87A1-9E169294C66D}">
      <dsp:nvSpPr>
        <dsp:cNvPr id="0" name=""/>
        <dsp:cNvSpPr/>
      </dsp:nvSpPr>
      <dsp:spPr>
        <a:xfrm>
          <a:off x="4427588" y="2656543"/>
          <a:ext cx="306850" cy="247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26"/>
              </a:lnTo>
              <a:lnTo>
                <a:pt x="306850" y="247526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5F18B-D443-4A45-A114-D1B459C8B830}">
      <dsp:nvSpPr>
        <dsp:cNvPr id="0" name=""/>
        <dsp:cNvSpPr/>
      </dsp:nvSpPr>
      <dsp:spPr>
        <a:xfrm>
          <a:off x="4056371" y="241022"/>
          <a:ext cx="1189485" cy="2106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529"/>
              </a:lnTo>
              <a:lnTo>
                <a:pt x="1189485" y="2049529"/>
              </a:lnTo>
              <a:lnTo>
                <a:pt x="1189485" y="2106029"/>
              </a:lnTo>
            </a:path>
          </a:pathLst>
        </a:custGeom>
        <a:noFill/>
        <a:ln w="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D448C-036B-44B7-91A4-8F320DE2DF3E}">
      <dsp:nvSpPr>
        <dsp:cNvPr id="0" name=""/>
        <dsp:cNvSpPr/>
      </dsp:nvSpPr>
      <dsp:spPr>
        <a:xfrm>
          <a:off x="2307431" y="2654673"/>
          <a:ext cx="300431" cy="629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577"/>
              </a:lnTo>
              <a:lnTo>
                <a:pt x="300431" y="629577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5318-C6C2-4519-8B2A-10216432BFF0}">
      <dsp:nvSpPr>
        <dsp:cNvPr id="0" name=""/>
        <dsp:cNvSpPr/>
      </dsp:nvSpPr>
      <dsp:spPr>
        <a:xfrm>
          <a:off x="2307431" y="2654673"/>
          <a:ext cx="300431" cy="247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26"/>
              </a:lnTo>
              <a:lnTo>
                <a:pt x="300431" y="247526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054BB-328C-4775-A8E3-12C26551B8A7}">
      <dsp:nvSpPr>
        <dsp:cNvPr id="0" name=""/>
        <dsp:cNvSpPr/>
      </dsp:nvSpPr>
      <dsp:spPr>
        <a:xfrm>
          <a:off x="3108582" y="241022"/>
          <a:ext cx="947789" cy="2106029"/>
        </a:xfrm>
        <a:custGeom>
          <a:avLst/>
          <a:gdLst/>
          <a:ahLst/>
          <a:cxnLst/>
          <a:rect l="0" t="0" r="0" b="0"/>
          <a:pathLst>
            <a:path>
              <a:moveTo>
                <a:pt x="947789" y="0"/>
              </a:moveTo>
              <a:lnTo>
                <a:pt x="947789" y="2049529"/>
              </a:lnTo>
              <a:lnTo>
                <a:pt x="0" y="2049529"/>
              </a:lnTo>
              <a:lnTo>
                <a:pt x="0" y="210602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4092C-3F29-4C6E-BA6F-43C1CC3EC95B}">
      <dsp:nvSpPr>
        <dsp:cNvPr id="0" name=""/>
        <dsp:cNvSpPr/>
      </dsp:nvSpPr>
      <dsp:spPr>
        <a:xfrm>
          <a:off x="200930" y="2672027"/>
          <a:ext cx="298868" cy="1389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179"/>
              </a:lnTo>
              <a:lnTo>
                <a:pt x="298868" y="138917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289F7-2BE6-4334-94B6-8111B7699B21}">
      <dsp:nvSpPr>
        <dsp:cNvPr id="0" name=""/>
        <dsp:cNvSpPr/>
      </dsp:nvSpPr>
      <dsp:spPr>
        <a:xfrm>
          <a:off x="200930" y="2672027"/>
          <a:ext cx="298868" cy="1008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414"/>
              </a:lnTo>
              <a:lnTo>
                <a:pt x="298868" y="100841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B317D-B10C-4916-84BE-F8902C171A86}">
      <dsp:nvSpPr>
        <dsp:cNvPr id="0" name=""/>
        <dsp:cNvSpPr/>
      </dsp:nvSpPr>
      <dsp:spPr>
        <a:xfrm>
          <a:off x="200930" y="2672027"/>
          <a:ext cx="298868" cy="627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648"/>
              </a:lnTo>
              <a:lnTo>
                <a:pt x="298868" y="627648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58C97-AA5B-43FC-86A8-F994F57AD966}">
      <dsp:nvSpPr>
        <dsp:cNvPr id="0" name=""/>
        <dsp:cNvSpPr/>
      </dsp:nvSpPr>
      <dsp:spPr>
        <a:xfrm>
          <a:off x="200930" y="2672027"/>
          <a:ext cx="298868" cy="246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83"/>
              </a:lnTo>
              <a:lnTo>
                <a:pt x="298868" y="246883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821E2-17A4-4323-AF10-360E9ECA1F48}">
      <dsp:nvSpPr>
        <dsp:cNvPr id="0" name=""/>
        <dsp:cNvSpPr/>
      </dsp:nvSpPr>
      <dsp:spPr>
        <a:xfrm>
          <a:off x="997913" y="241022"/>
          <a:ext cx="3058457" cy="2106029"/>
        </a:xfrm>
        <a:custGeom>
          <a:avLst/>
          <a:gdLst/>
          <a:ahLst/>
          <a:cxnLst/>
          <a:rect l="0" t="0" r="0" b="0"/>
          <a:pathLst>
            <a:path>
              <a:moveTo>
                <a:pt x="3058457" y="0"/>
              </a:moveTo>
              <a:lnTo>
                <a:pt x="3058457" y="2049529"/>
              </a:lnTo>
              <a:lnTo>
                <a:pt x="0" y="2049529"/>
              </a:lnTo>
              <a:lnTo>
                <a:pt x="0" y="210602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988E5-304B-47F1-9D8E-21A20E29E746}">
      <dsp:nvSpPr>
        <dsp:cNvPr id="0" name=""/>
        <dsp:cNvSpPr/>
      </dsp:nvSpPr>
      <dsp:spPr>
        <a:xfrm>
          <a:off x="2700039" y="58665"/>
          <a:ext cx="2712663" cy="182356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General </a:t>
          </a: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Secretary</a:t>
          </a:r>
          <a:endParaRPr lang="de-CH" sz="9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2700039" y="58665"/>
        <a:ext cx="2712663" cy="182356"/>
      </dsp:txXfrm>
    </dsp:sp>
    <dsp:sp modelId="{F3F87125-FB5B-405F-8432-CB61423AA30D}">
      <dsp:nvSpPr>
        <dsp:cNvPr id="0" name=""/>
        <dsp:cNvSpPr/>
      </dsp:nvSpPr>
      <dsp:spPr>
        <a:xfrm>
          <a:off x="1684" y="2347052"/>
          <a:ext cx="1992458" cy="324975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b="1" kern="1200" dirty="0" smtClean="0">
              <a:solidFill>
                <a:schemeClr val="tx1"/>
              </a:solidFill>
              <a:latin typeface="Arial"/>
              <a:cs typeface="Arial"/>
            </a:rPr>
            <a:t>Teaching &amp; </a:t>
          </a:r>
          <a:r>
            <a:rPr lang="de-CH" sz="950" b="1" kern="1200" dirty="0" err="1" smtClean="0">
              <a:solidFill>
                <a:schemeClr val="tx1"/>
              </a:solidFill>
              <a:latin typeface="Arial"/>
              <a:cs typeface="Arial"/>
            </a:rPr>
            <a:t>Studying</a:t>
          </a:r>
          <a:endParaRPr lang="de-CH" sz="950" b="0" i="0" kern="1200" baseline="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684" y="2347052"/>
        <a:ext cx="1992458" cy="324975"/>
      </dsp:txXfrm>
    </dsp:sp>
    <dsp:sp modelId="{6D53C845-41F9-4626-95E9-E5E3ADD11EBF}">
      <dsp:nvSpPr>
        <dsp:cNvPr id="0" name=""/>
        <dsp:cNvSpPr/>
      </dsp:nvSpPr>
      <dsp:spPr>
        <a:xfrm>
          <a:off x="499799" y="2785028"/>
          <a:ext cx="1345768" cy="267764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Education </a:t>
          </a: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Teachers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99799" y="2785028"/>
        <a:ext cx="1345768" cy="267764"/>
      </dsp:txXfrm>
    </dsp:sp>
    <dsp:sp modelId="{145F6840-6152-480D-9489-A7827960B64F}">
      <dsp:nvSpPr>
        <dsp:cNvPr id="0" name=""/>
        <dsp:cNvSpPr/>
      </dsp:nvSpPr>
      <dsp:spPr>
        <a:xfrm>
          <a:off x="499799" y="3165794"/>
          <a:ext cx="1345768" cy="267764"/>
        </a:xfrm>
        <a:prstGeom prst="rect">
          <a:avLst/>
        </a:prstGeom>
        <a:noFill/>
        <a:ln w="63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Coordination</a:t>
          </a: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 Teaching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99799" y="3165794"/>
        <a:ext cx="1345768" cy="267764"/>
      </dsp:txXfrm>
    </dsp:sp>
    <dsp:sp modelId="{1C9189E8-59C9-4E98-9552-E18C8C72D519}">
      <dsp:nvSpPr>
        <dsp:cNvPr id="0" name=""/>
        <dsp:cNvSpPr/>
      </dsp:nvSpPr>
      <dsp:spPr>
        <a:xfrm>
          <a:off x="499799" y="3546559"/>
          <a:ext cx="1345768" cy="267764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Admission &amp; Recognition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99799" y="3546559"/>
        <a:ext cx="1345768" cy="267764"/>
      </dsp:txXfrm>
    </dsp:sp>
    <dsp:sp modelId="{CCB26D85-87CB-4F7E-886D-33380C2B8DF1}">
      <dsp:nvSpPr>
        <dsp:cNvPr id="0" name=""/>
        <dsp:cNvSpPr/>
      </dsp:nvSpPr>
      <dsp:spPr>
        <a:xfrm>
          <a:off x="499799" y="3927325"/>
          <a:ext cx="1345768" cy="267764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Medicine</a:t>
          </a: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 &amp; </a:t>
          </a: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Health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99799" y="3927325"/>
        <a:ext cx="1345768" cy="267764"/>
      </dsp:txXfrm>
    </dsp:sp>
    <dsp:sp modelId="{1A5DDD36-400A-4684-9957-3209E28B5874}">
      <dsp:nvSpPr>
        <dsp:cNvPr id="0" name=""/>
        <dsp:cNvSpPr/>
      </dsp:nvSpPr>
      <dsp:spPr>
        <a:xfrm>
          <a:off x="2107144" y="2347052"/>
          <a:ext cx="2002875" cy="307621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b="1" kern="1200" dirty="0" smtClean="0">
              <a:solidFill>
                <a:schemeClr val="tx1"/>
              </a:solidFill>
              <a:latin typeface="Arial"/>
              <a:cs typeface="Arial"/>
            </a:rPr>
            <a:t>Research &amp; Development</a:t>
          </a:r>
          <a:endParaRPr lang="de-CH" sz="950" b="0" i="0" kern="1200" baseline="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2107144" y="2347052"/>
        <a:ext cx="2002875" cy="307621"/>
      </dsp:txXfrm>
    </dsp:sp>
    <dsp:sp modelId="{E86EABF2-D413-4AC8-96A4-ED3364759070}">
      <dsp:nvSpPr>
        <dsp:cNvPr id="0" name=""/>
        <dsp:cNvSpPr/>
      </dsp:nvSpPr>
      <dsp:spPr>
        <a:xfrm>
          <a:off x="2607863" y="2767674"/>
          <a:ext cx="1346129" cy="26905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Coordination</a:t>
          </a: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 Research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2607863" y="2767674"/>
        <a:ext cx="1346129" cy="269050"/>
      </dsp:txXfrm>
    </dsp:sp>
    <dsp:sp modelId="{2819DD0E-3EDF-4D35-8191-5A1701344EB0}">
      <dsp:nvSpPr>
        <dsp:cNvPr id="0" name=""/>
        <dsp:cNvSpPr/>
      </dsp:nvSpPr>
      <dsp:spPr>
        <a:xfrm>
          <a:off x="2607863" y="3149726"/>
          <a:ext cx="1346129" cy="26905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Promotion </a:t>
          </a: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 Young </a:t>
          </a: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Talent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2607863" y="3149726"/>
        <a:ext cx="1346129" cy="269050"/>
      </dsp:txXfrm>
    </dsp:sp>
    <dsp:sp modelId="{EA59FF67-AADB-4DC1-B818-9AAE7CCBB7F6}">
      <dsp:nvSpPr>
        <dsp:cNvPr id="0" name=""/>
        <dsp:cNvSpPr/>
      </dsp:nvSpPr>
      <dsp:spPr>
        <a:xfrm>
          <a:off x="4223021" y="2347052"/>
          <a:ext cx="2045671" cy="309491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b="1" kern="1200" dirty="0" smtClean="0">
              <a:solidFill>
                <a:schemeClr val="tx1"/>
              </a:solidFill>
              <a:latin typeface="Arial"/>
              <a:cs typeface="Arial"/>
            </a:rPr>
            <a:t>Higher Education </a:t>
          </a:r>
          <a:r>
            <a:rPr lang="de-CH" sz="950" b="1" kern="1200" dirty="0" err="1" smtClean="0">
              <a:solidFill>
                <a:schemeClr val="tx1"/>
              </a:solidFill>
              <a:latin typeface="Arial"/>
              <a:cs typeface="Arial"/>
            </a:rPr>
            <a:t>Policy</a:t>
          </a:r>
          <a:endParaRPr lang="de-CH" sz="950" b="0" i="0" kern="1200" baseline="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223021" y="2347052"/>
        <a:ext cx="2045671" cy="309491"/>
      </dsp:txXfrm>
    </dsp:sp>
    <dsp:sp modelId="{FE4847FD-5FF7-4C9E-9DEA-31CF5E9C11BE}">
      <dsp:nvSpPr>
        <dsp:cNvPr id="0" name=""/>
        <dsp:cNvSpPr/>
      </dsp:nvSpPr>
      <dsp:spPr>
        <a:xfrm>
          <a:off x="4734438" y="2769544"/>
          <a:ext cx="1346129" cy="26905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Coordination</a:t>
          </a: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 Higher Education </a:t>
          </a: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Policy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734438" y="2769544"/>
        <a:ext cx="1346129" cy="269050"/>
      </dsp:txXfrm>
    </dsp:sp>
    <dsp:sp modelId="{9E21CB61-5C40-406C-85C1-B12BAD5253A4}">
      <dsp:nvSpPr>
        <dsp:cNvPr id="0" name=""/>
        <dsp:cNvSpPr/>
      </dsp:nvSpPr>
      <dsp:spPr>
        <a:xfrm>
          <a:off x="4734438" y="3151596"/>
          <a:ext cx="1346129" cy="26905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Quality &amp; Accreditation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734438" y="3151596"/>
        <a:ext cx="1346129" cy="269050"/>
      </dsp:txXfrm>
    </dsp:sp>
    <dsp:sp modelId="{C4433557-E97C-4E97-A826-A0BE722B52D2}">
      <dsp:nvSpPr>
        <dsp:cNvPr id="0" name=""/>
        <dsp:cNvSpPr/>
      </dsp:nvSpPr>
      <dsp:spPr>
        <a:xfrm>
          <a:off x="4734438" y="3533647"/>
          <a:ext cx="1346129" cy="26905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Infrastructure &amp; Development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734438" y="3533647"/>
        <a:ext cx="1346129" cy="269050"/>
      </dsp:txXfrm>
    </dsp:sp>
    <dsp:sp modelId="{62BF48D1-CC39-4740-97DC-7C4F70DED362}">
      <dsp:nvSpPr>
        <dsp:cNvPr id="0" name=""/>
        <dsp:cNvSpPr/>
      </dsp:nvSpPr>
      <dsp:spPr>
        <a:xfrm>
          <a:off x="6381693" y="2347052"/>
          <a:ext cx="1772563" cy="313231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b="1" kern="1200" dirty="0" smtClean="0">
              <a:solidFill>
                <a:schemeClr val="tx1"/>
              </a:solidFill>
              <a:latin typeface="Arial"/>
              <a:cs typeface="Arial"/>
            </a:rPr>
            <a:t>International Relations</a:t>
          </a:r>
          <a:endParaRPr lang="de-CH" sz="950" b="0" i="0" kern="1200" baseline="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381693" y="2347052"/>
        <a:ext cx="1772563" cy="313231"/>
      </dsp:txXfrm>
    </dsp:sp>
    <dsp:sp modelId="{558B1C40-E8F0-4435-8CCB-4F760754CD00}">
      <dsp:nvSpPr>
        <dsp:cNvPr id="0" name=""/>
        <dsp:cNvSpPr/>
      </dsp:nvSpPr>
      <dsp:spPr>
        <a:xfrm>
          <a:off x="6824834" y="2773284"/>
          <a:ext cx="1346129" cy="26905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Coordination</a:t>
          </a: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 International Relations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824834" y="2773284"/>
        <a:ext cx="1346129" cy="269050"/>
      </dsp:txXfrm>
    </dsp:sp>
    <dsp:sp modelId="{C403D3BB-08C9-481D-9E99-036392171045}">
      <dsp:nvSpPr>
        <dsp:cNvPr id="0" name=""/>
        <dsp:cNvSpPr/>
      </dsp:nvSpPr>
      <dsp:spPr>
        <a:xfrm>
          <a:off x="6824834" y="3155336"/>
          <a:ext cx="1346129" cy="26905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Euraxess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824834" y="3155336"/>
        <a:ext cx="1346129" cy="269050"/>
      </dsp:txXfrm>
    </dsp:sp>
    <dsp:sp modelId="{07F66196-C443-41C2-8269-023F006F75B9}">
      <dsp:nvSpPr>
        <dsp:cNvPr id="0" name=""/>
        <dsp:cNvSpPr/>
      </dsp:nvSpPr>
      <dsp:spPr>
        <a:xfrm>
          <a:off x="6824834" y="3537387"/>
          <a:ext cx="1346129" cy="26905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err="1" smtClean="0">
              <a:solidFill>
                <a:schemeClr val="tx1"/>
              </a:solidFill>
              <a:latin typeface="Arial"/>
              <a:cs typeface="Arial"/>
            </a:rPr>
            <a:t>Governmental</a:t>
          </a: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 Grants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824834" y="3537387"/>
        <a:ext cx="1346129" cy="269050"/>
      </dsp:txXfrm>
    </dsp:sp>
    <dsp:sp modelId="{A4E5D9B2-0675-498C-BCC8-76BE6D1A287E}">
      <dsp:nvSpPr>
        <dsp:cNvPr id="0" name=""/>
        <dsp:cNvSpPr/>
      </dsp:nvSpPr>
      <dsp:spPr>
        <a:xfrm>
          <a:off x="6824834" y="3919439"/>
          <a:ext cx="1346129" cy="26905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50" kern="1200" dirty="0" smtClean="0">
              <a:solidFill>
                <a:schemeClr val="tx1"/>
              </a:solidFill>
              <a:latin typeface="Arial"/>
              <a:cs typeface="Arial"/>
            </a:rPr>
            <a:t>Multilateral Relations</a:t>
          </a:r>
          <a:endParaRPr lang="de-CH" sz="95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824834" y="3919439"/>
        <a:ext cx="1346129" cy="269050"/>
      </dsp:txXfrm>
    </dsp:sp>
    <dsp:sp modelId="{B0F66C8D-4426-4EAE-9B60-0A59B6F61400}">
      <dsp:nvSpPr>
        <dsp:cNvPr id="0" name=""/>
        <dsp:cNvSpPr/>
      </dsp:nvSpPr>
      <dsp:spPr>
        <a:xfrm>
          <a:off x="1979958" y="1393150"/>
          <a:ext cx="1734702" cy="346940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00" b="0" kern="1200" dirty="0" err="1" smtClean="0">
              <a:solidFill>
                <a:schemeClr val="tx1"/>
              </a:solidFill>
              <a:latin typeface="Arial"/>
              <a:cs typeface="Arial"/>
            </a:rPr>
            <a:t>Chamber</a:t>
          </a:r>
          <a:r>
            <a:rPr lang="de-CH" sz="900" b="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b="0" kern="12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b="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b="0" kern="1200" dirty="0" err="1" smtClean="0">
              <a:solidFill>
                <a:schemeClr val="tx1"/>
              </a:solidFill>
              <a:latin typeface="Arial"/>
              <a:cs typeface="Arial"/>
            </a:rPr>
            <a:t>Universities</a:t>
          </a:r>
          <a:endParaRPr lang="de-CH" sz="900" b="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979958" y="1393150"/>
        <a:ext cx="1734702" cy="346940"/>
      </dsp:txXfrm>
    </dsp:sp>
    <dsp:sp modelId="{7B58FE02-A822-408D-AB7A-0F8F6D0C0ED9}">
      <dsp:nvSpPr>
        <dsp:cNvPr id="0" name=""/>
        <dsp:cNvSpPr/>
      </dsp:nvSpPr>
      <dsp:spPr>
        <a:xfrm>
          <a:off x="1979958" y="529054"/>
          <a:ext cx="1734702" cy="34694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Chamber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Universities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 Applied </a:t>
          </a: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Sciences</a:t>
          </a:r>
          <a:endParaRPr lang="de-CH" sz="9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979958" y="529054"/>
        <a:ext cx="1734702" cy="346940"/>
      </dsp:txXfrm>
    </dsp:sp>
    <dsp:sp modelId="{505B68C6-BA7E-4ABA-BA37-04B043266EC5}">
      <dsp:nvSpPr>
        <dsp:cNvPr id="0" name=""/>
        <dsp:cNvSpPr/>
      </dsp:nvSpPr>
      <dsp:spPr>
        <a:xfrm>
          <a:off x="1979382" y="936676"/>
          <a:ext cx="1734702" cy="346940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Chamber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Universities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of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de-CH" sz="900" kern="1200" dirty="0" err="1" smtClean="0">
              <a:solidFill>
                <a:schemeClr val="tx1"/>
              </a:solidFill>
              <a:latin typeface="Arial"/>
              <a:cs typeface="Arial"/>
            </a:rPr>
            <a:t>Teacher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 Education</a:t>
          </a:r>
          <a:endParaRPr lang="de-CH" sz="9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979382" y="936676"/>
        <a:ext cx="1734702" cy="346940"/>
      </dsp:txXfrm>
    </dsp:sp>
    <dsp:sp modelId="{44A44BA0-1220-4EC9-9F7A-D8AC1FA9FF53}">
      <dsp:nvSpPr>
        <dsp:cNvPr id="0" name=""/>
        <dsp:cNvSpPr/>
      </dsp:nvSpPr>
      <dsp:spPr>
        <a:xfrm>
          <a:off x="4176464" y="838206"/>
          <a:ext cx="1463601" cy="241913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00" kern="1200" smtClean="0">
              <a:solidFill>
                <a:schemeClr val="tx1"/>
              </a:solidFill>
              <a:latin typeface="Arial"/>
              <a:cs typeface="Arial"/>
            </a:rPr>
            <a:t>Finances </a:t>
          </a: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&amp; Infrastructure</a:t>
          </a:r>
          <a:endParaRPr lang="de-CH" sz="9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176464" y="838206"/>
        <a:ext cx="1463601" cy="241913"/>
      </dsp:txXfrm>
    </dsp:sp>
    <dsp:sp modelId="{06DCAE1E-6701-4A73-B2FE-C54E00D2F83C}">
      <dsp:nvSpPr>
        <dsp:cNvPr id="0" name=""/>
        <dsp:cNvSpPr/>
      </dsp:nvSpPr>
      <dsp:spPr>
        <a:xfrm>
          <a:off x="4176464" y="1152129"/>
          <a:ext cx="1456472" cy="189755"/>
        </a:xfrm>
        <a:prstGeom prst="rect">
          <a:avLst/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 &amp; Controlling</a:t>
          </a:r>
          <a:endParaRPr lang="de-CH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6464" y="1152129"/>
        <a:ext cx="1456472" cy="189755"/>
      </dsp:txXfrm>
    </dsp:sp>
    <dsp:sp modelId="{4185D2BB-93F3-4387-A13A-A269D7E01BDE}">
      <dsp:nvSpPr>
        <dsp:cNvPr id="0" name=""/>
        <dsp:cNvSpPr/>
      </dsp:nvSpPr>
      <dsp:spPr>
        <a:xfrm>
          <a:off x="4176464" y="1440159"/>
          <a:ext cx="1456472" cy="190135"/>
        </a:xfrm>
        <a:prstGeom prst="rect">
          <a:avLst/>
        </a:prstGeom>
        <a:noFill/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Human Resources</a:t>
          </a:r>
          <a:endParaRPr lang="de-CH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6464" y="1440159"/>
        <a:ext cx="1456472" cy="190135"/>
      </dsp:txXfrm>
    </dsp:sp>
    <dsp:sp modelId="{88F586C8-0AE1-4916-B563-9976F3811CFD}">
      <dsp:nvSpPr>
        <dsp:cNvPr id="0" name=""/>
        <dsp:cNvSpPr/>
      </dsp:nvSpPr>
      <dsp:spPr>
        <a:xfrm>
          <a:off x="4176464" y="1728191"/>
          <a:ext cx="1467578" cy="232489"/>
        </a:xfrm>
        <a:prstGeom prst="rect">
          <a:avLst/>
        </a:prstGeom>
        <a:noFill/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00" kern="1200" dirty="0" smtClean="0">
              <a:solidFill>
                <a:schemeClr val="tx1"/>
              </a:solidFill>
              <a:latin typeface="Arial"/>
              <a:cs typeface="Arial"/>
            </a:rPr>
            <a:t>Communication</a:t>
          </a:r>
          <a:endParaRPr lang="de-CH" sz="9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176464" y="1728191"/>
        <a:ext cx="1467578" cy="232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0.71757</cdr:x>
      <cdr:y>0.16031</cdr:y>
    </cdr:from>
    <cdr:to>
      <cdr:x>0.96982</cdr:x>
      <cdr:y>0.37565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384376" y="504056"/>
          <a:ext cx="1189746" cy="6771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100">
              <a:latin typeface="Arial"/>
              <a:cs typeface="Arial"/>
            </a:rPr>
            <a:t>Cantons as </a:t>
          </a:r>
        </a:p>
        <a:p xmlns:a="http://schemas.openxmlformats.org/drawingml/2006/main">
          <a:pPr algn="ctr"/>
          <a:r>
            <a:rPr lang="de-DE" sz="1100">
              <a:latin typeface="Arial"/>
              <a:cs typeface="Arial"/>
            </a:rPr>
            <a:t>UAS-Sponsors</a:t>
          </a:r>
        </a:p>
        <a:p xmlns:a="http://schemas.openxmlformats.org/drawingml/2006/main">
          <a:pPr algn="ctr"/>
          <a:r>
            <a:rPr lang="de-DE" sz="1100">
              <a:latin typeface="Arial"/>
              <a:cs typeface="Arial"/>
            </a:rPr>
            <a:t>47%</a:t>
          </a:r>
        </a:p>
        <a:p xmlns:a="http://schemas.openxmlformats.org/drawingml/2006/main">
          <a:pPr algn="ctr"/>
          <a:endParaRPr lang="de-DE" sz="1100" dirty="0" smtClean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</cdr:x>
      <cdr:y>0.73283</cdr:y>
    </cdr:from>
    <cdr:to>
      <cdr:x>0.26717</cdr:x>
      <cdr:y>0.94818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0" y="2304256"/>
          <a:ext cx="1260079" cy="6771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100">
              <a:latin typeface="Arial"/>
              <a:cs typeface="Arial"/>
            </a:rPr>
            <a:t>Competitive Federal Funds, CTI, SNSF</a:t>
          </a:r>
        </a:p>
        <a:p xmlns:a="http://schemas.openxmlformats.org/drawingml/2006/main">
          <a:pPr algn="ctr"/>
          <a:r>
            <a:rPr lang="de-DE" sz="1100">
              <a:latin typeface="Arial"/>
              <a:cs typeface="Arial"/>
            </a:rPr>
            <a:t>30%</a:t>
          </a:r>
        </a:p>
        <a:p xmlns:a="http://schemas.openxmlformats.org/drawingml/2006/main">
          <a:pPr algn="ctr"/>
          <a:endParaRPr lang="de-DE" sz="1100" dirty="0" smtClean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0.06107</cdr:x>
      <cdr:y>0.16031</cdr:y>
    </cdr:from>
    <cdr:to>
      <cdr:x>0.2977</cdr:x>
      <cdr:y>0.37565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288032" y="504056"/>
          <a:ext cx="1116063" cy="6771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100">
              <a:latin typeface="Arial"/>
              <a:cs typeface="Arial"/>
            </a:rPr>
            <a:t>Private, e.g. enterprises</a:t>
          </a:r>
        </a:p>
        <a:p xmlns:a="http://schemas.openxmlformats.org/drawingml/2006/main">
          <a:pPr algn="ctr"/>
          <a:r>
            <a:rPr lang="de-DE" sz="1100">
              <a:latin typeface="Arial"/>
              <a:cs typeface="Arial"/>
            </a:rPr>
            <a:t>23%</a:t>
          </a:r>
        </a:p>
        <a:p xmlns:a="http://schemas.openxmlformats.org/drawingml/2006/main">
          <a:pPr algn="ctr"/>
          <a:endParaRPr lang="de-DE" sz="1100" dirty="0" smtClean="0"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6993A-60F4-5F48-A07E-CBB198719539}" type="datetimeFigureOut">
              <a:t>07.09.2016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34926-1FAD-9B48-A323-480C797D105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379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F416-468D-4A62-A0A4-747B2CA98021}" type="datetimeFigureOut">
              <a:rPr lang="de-CH" smtClean="0"/>
              <a:pPr/>
              <a:t>07.09.2016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7CB01-0AF3-47A0-9268-848F28D3175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0040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2023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960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7073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196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0257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106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5944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371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7696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733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596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1454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0136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2236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0746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/>
            </a:pPr>
            <a:r>
              <a:rPr lang="de-DE" dirty="0" smtClean="0">
                <a:solidFill>
                  <a:srgbClr val="0000FF"/>
                </a:solidFill>
              </a:rPr>
              <a:t>((Allenfalls nur Sprechtext?)) </a:t>
            </a:r>
            <a:r>
              <a:rPr lang="de-DE" dirty="0" err="1" smtClean="0"/>
              <a:t>According</a:t>
            </a:r>
            <a:r>
              <a:rPr lang="de-DE" dirty="0" smtClean="0"/>
              <a:t> to </a:t>
            </a:r>
            <a:r>
              <a:rPr lang="de-DE" dirty="0" err="1" smtClean="0"/>
              <a:t>the</a:t>
            </a:r>
            <a:r>
              <a:rPr lang="de-DE" dirty="0" smtClean="0"/>
              <a:t> Swiss Federal Constitution,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Confederation</a:t>
            </a:r>
            <a:r>
              <a:rPr lang="de-DE" dirty="0" smtClean="0"/>
              <a:t> and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Cantons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ensuring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competitiveness</a:t>
            </a:r>
            <a:r>
              <a:rPr lang="de-DE" dirty="0" smtClean="0"/>
              <a:t> and </a:t>
            </a:r>
            <a:r>
              <a:rPr lang="de-DE" dirty="0" err="1" smtClean="0"/>
              <a:t>quality</a:t>
            </a:r>
            <a:r>
              <a:rPr lang="de-DE" dirty="0" smtClean="0"/>
              <a:t> of </a:t>
            </a:r>
            <a:r>
              <a:rPr lang="de-DE" dirty="0" err="1" smtClean="0"/>
              <a:t>Switzerland’s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.</a:t>
            </a:r>
          </a:p>
          <a:p>
            <a:pPr>
              <a:tabLst/>
            </a:pPr>
            <a:r>
              <a:rPr lang="de-DE" dirty="0" smtClean="0"/>
              <a:t> </a:t>
            </a:r>
          </a:p>
          <a:p>
            <a:pPr marL="177800" indent="-177800">
              <a:buFont typeface="Arial"/>
              <a:buChar char="•"/>
              <a:tabLst/>
            </a:pPr>
            <a:r>
              <a:rPr lang="de-DE" dirty="0" smtClean="0"/>
              <a:t>2 </a:t>
            </a:r>
            <a:r>
              <a:rPr lang="de-DE" dirty="0" err="1" smtClean="0"/>
              <a:t>federal</a:t>
            </a:r>
            <a:r>
              <a:rPr lang="de-DE" dirty="0" smtClean="0"/>
              <a:t> </a:t>
            </a:r>
            <a:r>
              <a:rPr lang="de-DE" dirty="0" err="1" smtClean="0"/>
              <a:t>institutes</a:t>
            </a:r>
            <a:r>
              <a:rPr lang="de-DE" dirty="0" smtClean="0"/>
              <a:t> of technology</a:t>
            </a:r>
          </a:p>
          <a:p>
            <a:pPr marL="177800" indent="-177800">
              <a:buFont typeface="Arial"/>
              <a:buChar char="•"/>
              <a:tabLst/>
            </a:pPr>
            <a:r>
              <a:rPr lang="de-DE" dirty="0" smtClean="0"/>
              <a:t>10 </a:t>
            </a:r>
            <a:r>
              <a:rPr lang="de-DE" dirty="0" err="1" smtClean="0"/>
              <a:t>cantonal</a:t>
            </a:r>
            <a:r>
              <a:rPr lang="de-DE" dirty="0" smtClean="0"/>
              <a:t> </a:t>
            </a:r>
            <a:r>
              <a:rPr lang="de-DE" dirty="0" err="1" smtClean="0"/>
              <a:t>universities</a:t>
            </a:r>
            <a:endParaRPr lang="de-DE" dirty="0" smtClean="0"/>
          </a:p>
          <a:p>
            <a:pPr marL="177800" indent="-177800">
              <a:buFont typeface="Arial"/>
              <a:buChar char="•"/>
              <a:tabLst/>
            </a:pPr>
            <a:r>
              <a:rPr lang="de-DE" dirty="0" smtClean="0"/>
              <a:t>8 </a:t>
            </a:r>
            <a:r>
              <a:rPr lang="de-DE" dirty="0" err="1" smtClean="0"/>
              <a:t>universities</a:t>
            </a:r>
            <a:r>
              <a:rPr lang="de-DE" dirty="0" smtClean="0"/>
              <a:t> of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dirty="0" smtClean="0">
              <a:solidFill>
                <a:srgbClr val="0000FF"/>
              </a:solidFill>
            </a:endParaRPr>
          </a:p>
          <a:p>
            <a:pPr marL="177800" indent="-177800">
              <a:buFont typeface="Arial"/>
              <a:buChar char="•"/>
              <a:tabLst/>
            </a:pPr>
            <a:r>
              <a:rPr lang="de-DE" dirty="0" smtClean="0"/>
              <a:t>16 </a:t>
            </a:r>
            <a:r>
              <a:rPr lang="de-DE" dirty="0" err="1" smtClean="0"/>
              <a:t>universities</a:t>
            </a:r>
            <a:r>
              <a:rPr lang="de-DE" dirty="0" smtClean="0"/>
              <a:t> of </a:t>
            </a:r>
            <a:r>
              <a:rPr lang="de-DE" dirty="0" err="1" smtClean="0"/>
              <a:t>teacher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endParaRPr lang="de-DE" dirty="0" smtClean="0"/>
          </a:p>
          <a:p>
            <a:pPr marL="177800" indent="-177800">
              <a:buFont typeface="Arial"/>
              <a:buChar char="•"/>
              <a:tabLst/>
            </a:pP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tertiary</a:t>
            </a:r>
            <a:r>
              <a:rPr lang="de-DE" dirty="0" smtClean="0"/>
              <a:t> </a:t>
            </a:r>
            <a:r>
              <a:rPr lang="de-DE" dirty="0" err="1" smtClean="0"/>
              <a:t>A-level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endParaRPr lang="de-DE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23</a:t>
            </a:fld>
            <a:endParaRPr lang="de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309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0095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9399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4071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28</a:t>
            </a:fld>
            <a:endParaRPr lang="de-C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308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0752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86F14-A750-40C5-A864-ACE292B795E9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2172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7245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932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2418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9398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1623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4622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52035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670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881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70645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906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71437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0272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10002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20394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7642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86623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4106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09036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49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063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64946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50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34618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51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42976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52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50764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55193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08629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32503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56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205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180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78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956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CB01-0AF3-47A0-9268-848F28D3175F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64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2929705"/>
            <a:ext cx="8281988" cy="280355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000" b="0" spc="40" baseline="0"/>
            </a:lvl1pPr>
          </a:lstStyle>
          <a:p>
            <a:r>
              <a:rPr lang="de-DE" smtClean="0"/>
              <a:t>Mastertitelformat bearbeiten</a:t>
            </a:r>
            <a:endParaRPr lang="de-CH" dirty="0"/>
          </a:p>
        </p:txBody>
      </p:sp>
      <p:pic>
        <p:nvPicPr>
          <p:cNvPr id="1026" name="Picture 2" descr="X:\710180_Eclat - SWU\produktion\images\SWU_Logo_rot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033463"/>
            <a:ext cx="4500000" cy="5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31800" y="2523333"/>
            <a:ext cx="8281987" cy="24569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5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23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Farbi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1647655"/>
            <a:ext cx="8281988" cy="1651424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31800" y="971204"/>
            <a:ext cx="8281987" cy="327014"/>
          </a:xfrm>
        </p:spPr>
        <p:txBody>
          <a:bodyPr anchor="t" anchorCtr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14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1647655"/>
            <a:ext cx="8281988" cy="4491208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31800" y="971204"/>
            <a:ext cx="8281987" cy="327014"/>
          </a:xfrm>
        </p:spPr>
        <p:txBody>
          <a:bodyPr anchor="t" anchorCtr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89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de-DE" noProof="0" smtClean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711332"/>
            <a:ext cx="8281988" cy="4365625"/>
          </a:xfrm>
        </p:spPr>
        <p:txBody>
          <a:bodyPr/>
          <a:lstStyle>
            <a:lvl1pPr marL="0" indent="0">
              <a:buNone/>
              <a:tabLst>
                <a:tab pos="396000" algn="l"/>
              </a:tabLst>
              <a:defRPr/>
            </a:lvl1pPr>
            <a:lvl2pPr marL="1116000" indent="-252000">
              <a:buFont typeface="+mj-lt"/>
              <a:buAutoNum type="alphaLcParenR"/>
              <a:defRPr/>
            </a:lvl2pPr>
            <a:lvl3pPr marL="1512000" indent="-180000">
              <a:lnSpc>
                <a:spcPts val="2200"/>
              </a:lnSpc>
              <a:buFont typeface="Arial" pitchFamily="34" charset="0"/>
              <a:buChar char="•"/>
              <a:defRPr sz="1600" baseline="0"/>
            </a:lvl3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EC3FD5-3473-48A6-ACC3-911A05F5A11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Datumsplatzhalter 11"/>
          <p:cNvSpPr>
            <a:spLocks noGrp="1"/>
          </p:cNvSpPr>
          <p:nvPr>
            <p:ph type="dt" sz="half" idx="2"/>
          </p:nvPr>
        </p:nvSpPr>
        <p:spPr>
          <a:xfrm>
            <a:off x="1789878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err="1" smtClean="0"/>
              <a:t>Swissnex Boston, April 5,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20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de-DE" noProof="0" smtClean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711333"/>
            <a:ext cx="8281988" cy="1501644"/>
          </a:xfrm>
        </p:spPr>
        <p:txBody>
          <a:bodyPr/>
          <a:lstStyle>
            <a:lvl1pPr marL="0" indent="0">
              <a:buNone/>
              <a:tabLst>
                <a:tab pos="396000" algn="l"/>
              </a:tabLst>
              <a:defRPr/>
            </a:lvl1pPr>
            <a:lvl2pPr marL="1116000" indent="-252000">
              <a:buFont typeface="+mj-lt"/>
              <a:buAutoNum type="alphaLcParenR"/>
              <a:defRPr/>
            </a:lvl2pPr>
            <a:lvl3pPr marL="1512000" indent="-180000">
              <a:lnSpc>
                <a:spcPts val="2200"/>
              </a:lnSpc>
              <a:buFont typeface="Arial" pitchFamily="34" charset="0"/>
              <a:buChar char="•"/>
              <a:defRPr sz="1600" baseline="0"/>
            </a:lvl3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EC3FD5-3473-48A6-ACC3-911A05F5A11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Datumsplatzhalter 11"/>
          <p:cNvSpPr>
            <a:spLocks noGrp="1"/>
          </p:cNvSpPr>
          <p:nvPr>
            <p:ph type="dt" sz="half" idx="2"/>
          </p:nvPr>
        </p:nvSpPr>
        <p:spPr>
          <a:xfrm>
            <a:off x="1789878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err="1" smtClean="0"/>
              <a:t>Swissnex Boston, April 5, 2016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431800" y="3645024"/>
            <a:ext cx="8281988" cy="1501644"/>
          </a:xfrm>
          <a:noFill/>
        </p:spPr>
        <p:txBody>
          <a:bodyPr lIns="0" tIns="0" rIns="0" bIns="0"/>
          <a:lstStyle>
            <a:lvl1pPr marL="0" indent="0">
              <a:buNone/>
              <a:tabLst>
                <a:tab pos="396000" algn="l"/>
              </a:tabLst>
              <a:defRPr>
                <a:solidFill>
                  <a:schemeClr val="accent1"/>
                </a:solidFill>
              </a:defRPr>
            </a:lvl1pPr>
            <a:lvl2pPr marL="1116000" indent="-252000">
              <a:buFont typeface="+mj-lt"/>
              <a:buAutoNum type="alphaLcParenR"/>
              <a:defRPr>
                <a:solidFill>
                  <a:schemeClr val="accent1"/>
                </a:solidFill>
              </a:defRPr>
            </a:lvl2pPr>
            <a:lvl3pPr marL="1512000" indent="-180000">
              <a:lnSpc>
                <a:spcPts val="2200"/>
              </a:lnSpc>
              <a:buFont typeface="Arial" pitchFamily="34" charset="0"/>
              <a:buChar char="•"/>
              <a:defRPr sz="1600" baseline="0">
                <a:solidFill>
                  <a:schemeClr val="accent1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874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de-DE" noProof="0" smtClean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736732"/>
            <a:ext cx="3995738" cy="436562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tabLst>
                <a:tab pos="396000" algn="l"/>
              </a:tabLst>
              <a:defRPr sz="1250" baseline="0"/>
            </a:lvl1pPr>
            <a:lvl2pPr marL="738900" indent="-342900">
              <a:lnSpc>
                <a:spcPts val="1600"/>
              </a:lnSpc>
              <a:buFont typeface="+mj-lt"/>
              <a:buAutoNum type="alphaLcParenR"/>
              <a:defRPr sz="1250" baseline="0"/>
            </a:lvl2pPr>
            <a:lvl3pPr marL="1008000" indent="-144000">
              <a:lnSpc>
                <a:spcPts val="1600"/>
              </a:lnSpc>
              <a:buFont typeface="Arial" pitchFamily="34" charset="0"/>
              <a:buChar char="•"/>
              <a:defRPr sz="1250" baseline="0"/>
            </a:lvl3pPr>
            <a:lvl5pPr>
              <a:lnSpc>
                <a:spcPts val="1600"/>
              </a:lnSpc>
              <a:defRPr sz="1250" baseline="0"/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EC3FD5-3473-48A6-ACC3-911A05F5A11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Datumsplatzhalter 11"/>
          <p:cNvSpPr>
            <a:spLocks noGrp="1"/>
          </p:cNvSpPr>
          <p:nvPr>
            <p:ph type="dt" sz="half" idx="2"/>
          </p:nvPr>
        </p:nvSpPr>
        <p:spPr>
          <a:xfrm>
            <a:off x="1789878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err="1" smtClean="0"/>
              <a:t>Swissnex Boston, April 5, 2016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4716463" y="1735200"/>
            <a:ext cx="3995738" cy="436562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tabLst>
                <a:tab pos="396000" algn="l"/>
              </a:tabLst>
              <a:defRPr sz="1250" baseline="0"/>
            </a:lvl1pPr>
            <a:lvl2pPr marL="738900" indent="-342900">
              <a:lnSpc>
                <a:spcPts val="1600"/>
              </a:lnSpc>
              <a:buFont typeface="+mj-lt"/>
              <a:buAutoNum type="alphaLcParenR"/>
              <a:defRPr sz="1250" baseline="0"/>
            </a:lvl2pPr>
            <a:lvl3pPr marL="1008000" indent="-144000">
              <a:lnSpc>
                <a:spcPts val="1600"/>
              </a:lnSpc>
              <a:buFont typeface="Arial" pitchFamily="34" charset="0"/>
              <a:buChar char="•"/>
              <a:defRPr sz="1250" baseline="0"/>
            </a:lvl3pPr>
            <a:lvl5pPr>
              <a:lnSpc>
                <a:spcPts val="1600"/>
              </a:lnSpc>
              <a:defRPr sz="1250" baseline="0"/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524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990252"/>
            <a:ext cx="8281988" cy="595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712713"/>
            <a:ext cx="8281988" cy="43370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noProof="0" smtClean="0"/>
              <a:t>Textmasterformat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517033"/>
            <a:ext cx="541388" cy="179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320"/>
              </a:lnSpc>
              <a:defRPr sz="1100" spc="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5FEC3FD5-3473-48A6-ACC3-911A05F5A112}" type="slidenum">
              <a:rPr lang="de-CH" noProof="0" smtClean="0"/>
              <a:pPr algn="r"/>
              <a:t>‹Nr.›</a:t>
            </a:fld>
            <a:endParaRPr lang="de-CH" noProof="0"/>
          </a:p>
        </p:txBody>
      </p:sp>
      <p:pic>
        <p:nvPicPr>
          <p:cNvPr id="7" name="Picture 2" descr="X:\710180_Eclat - SWU\produktion\images\SWU_Logo_rot_rgb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21" y="6547569"/>
            <a:ext cx="1260000" cy="1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429121" y="336193"/>
            <a:ext cx="8284667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1789878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err="1" smtClean="0"/>
              <a:t>Swissnex Boston, April 5, 2016</a:t>
            </a:r>
            <a:endParaRPr lang="de-CH" dirty="0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431800" y="142165"/>
            <a:ext cx="8281988" cy="334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320"/>
              </a:lnSpc>
              <a:defRPr sz="1100" spc="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de-CH" sz="1100" dirty="0" err="1" smtClean="0">
                <a:latin typeface="Arial" pitchFamily="34" charset="0"/>
                <a:cs typeface="Arial" pitchFamily="34" charset="0"/>
              </a:rPr>
              <a:t>Meet</a:t>
            </a:r>
            <a:r>
              <a:rPr lang="de-CH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sz="1100" dirty="0" smtClean="0">
                <a:latin typeface="Arial" pitchFamily="34" charset="0"/>
                <a:cs typeface="Arial" pitchFamily="34" charset="0"/>
              </a:rPr>
              <a:t> Swiss </a:t>
            </a:r>
            <a:r>
              <a:rPr lang="de-CH" sz="1100" dirty="0" err="1" smtClean="0">
                <a:latin typeface="Arial" pitchFamily="34" charset="0"/>
                <a:cs typeface="Arial" pitchFamily="34" charset="0"/>
              </a:rPr>
              <a:t>Universities</a:t>
            </a:r>
            <a:r>
              <a:rPr lang="de-CH" sz="11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de-CH" sz="11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de-CH" sz="1100" dirty="0" smtClean="0">
                <a:latin typeface="Arial" pitchFamily="34" charset="0"/>
                <a:cs typeface="Arial" pitchFamily="34" charset="0"/>
              </a:rPr>
              <a:t> Sciences and Arts</a:t>
            </a:r>
          </a:p>
        </p:txBody>
      </p:sp>
    </p:spTree>
    <p:extLst>
      <p:ext uri="{BB962C8B-B14F-4D97-AF65-F5344CB8AC3E}">
        <p14:creationId xmlns:p14="http://schemas.microsoft.com/office/powerpoint/2010/main" val="24353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7" r:id="rId5"/>
    <p:sldLayoutId id="214748365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280"/>
        </a:lnSpc>
        <a:spcBef>
          <a:spcPct val="0"/>
        </a:spcBef>
        <a:buNone/>
        <a:defRPr sz="1900" b="1" i="0" kern="1200" spc="5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•"/>
        <a:defRPr sz="1600" kern="1200" spc="5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–"/>
        <a:defRPr sz="1600" kern="1200" spc="5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•"/>
        <a:defRPr sz="1600" kern="1200" spc="5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–"/>
        <a:defRPr sz="1600" kern="1200" spc="5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»"/>
        <a:defRPr sz="1600" kern="1200" spc="5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12" Type="http://schemas.openxmlformats.org/officeDocument/2006/relationships/hyperlink" Target="http://www.fhnw.ch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hyperlink" Target="http://www.bfh.ch/" TargetMode="External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1800" y="2924944"/>
            <a:ext cx="828198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CH" sz="4000" dirty="0" err="1" smtClean="0">
                <a:latin typeface="Arial" pitchFamily="34" charset="0"/>
                <a:cs typeface="Arial" pitchFamily="34" charset="0"/>
              </a:rPr>
              <a:t>Meet</a:t>
            </a:r>
            <a:r>
              <a:rPr lang="de-CH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4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sz="4000" dirty="0" smtClean="0">
                <a:latin typeface="Arial" pitchFamily="34" charset="0"/>
                <a:cs typeface="Arial" pitchFamily="34" charset="0"/>
              </a:rPr>
              <a:t> Swiss </a:t>
            </a:r>
            <a:r>
              <a:rPr lang="de-CH" sz="4000" dirty="0" err="1" smtClean="0">
                <a:latin typeface="Arial" pitchFamily="34" charset="0"/>
                <a:cs typeface="Arial" pitchFamily="34" charset="0"/>
              </a:rPr>
              <a:t>Universities</a:t>
            </a:r>
            <a:r>
              <a:rPr lang="de-CH" sz="4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de-CH" sz="40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de-CH" sz="4000" dirty="0" smtClean="0">
                <a:latin typeface="Arial" pitchFamily="34" charset="0"/>
                <a:cs typeface="Arial" pitchFamily="34" charset="0"/>
              </a:rPr>
              <a:t> Sciences and Arts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56427" y="3232954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4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Economy:</a:t>
            </a:r>
            <a:br>
              <a:rPr lang="de-CH" dirty="0" smtClean="0"/>
            </a:br>
            <a:r>
              <a:rPr lang="de-CH" dirty="0"/>
              <a:t>Work and employment</a:t>
            </a:r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02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50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29432"/>
            <a:ext cx="8281988" cy="384175"/>
          </a:xfrm>
        </p:spPr>
        <p:txBody>
          <a:bodyPr/>
          <a:lstStyle/>
          <a:p>
            <a:r>
              <a:rPr lang="de-CH" dirty="0"/>
              <a:t>Big Mac Index 2014:</a:t>
            </a:r>
            <a:br>
              <a:rPr lang="de-CH" dirty="0"/>
            </a:br>
            <a:r>
              <a:rPr lang="de-CH" sz="1600" b="0" dirty="0"/>
              <a:t>Price of 1 Big Mac in USD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Bild 3" descr="GettyImages-9536971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706" y="620688"/>
            <a:ext cx="4716462" cy="5304532"/>
          </a:xfrm>
          <a:prstGeom prst="rect">
            <a:avLst/>
          </a:prstGeom>
        </p:spPr>
      </p:pic>
      <p:graphicFrame>
        <p:nvGraphicFramePr>
          <p:cNvPr id="8" name="Inhaltsplatzhalt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889781"/>
              </p:ext>
            </p:extLst>
          </p:nvPr>
        </p:nvGraphicFramePr>
        <p:xfrm>
          <a:off x="383258" y="1333872"/>
          <a:ext cx="4032448" cy="459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Datumsplatzhalter 5"/>
          <p:cNvSpPr txBox="1">
            <a:spLocks/>
          </p:cNvSpPr>
          <p:nvPr/>
        </p:nvSpPr>
        <p:spPr>
          <a:xfrm>
            <a:off x="418893" y="6165304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Source: </a:t>
            </a:r>
            <a:r>
              <a:rPr lang="de-CH" dirty="0" smtClean="0"/>
              <a:t>The Economist, </a:t>
            </a:r>
            <a:r>
              <a:rPr lang="de-CH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740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31800" y="1648800"/>
            <a:ext cx="8281988" cy="384175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de-CH" sz="4000" dirty="0"/>
              <a:t>Sectoral composition </a:t>
            </a:r>
            <a:br>
              <a:rPr lang="de-CH" sz="4000" dirty="0"/>
            </a:br>
            <a:r>
              <a:rPr lang="de-CH" sz="4000" dirty="0"/>
              <a:t>in 2014</a:t>
            </a:r>
          </a:p>
        </p:txBody>
      </p:sp>
      <p:sp>
        <p:nvSpPr>
          <p:cNvPr id="4" name="Datumsplatzhalter 5"/>
          <p:cNvSpPr txBox="1">
            <a:spLocks/>
          </p:cNvSpPr>
          <p:nvPr/>
        </p:nvSpPr>
        <p:spPr>
          <a:xfrm>
            <a:off x="418893" y="6165304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Source: Federal Statistical Office, 2014</a:t>
            </a:r>
          </a:p>
        </p:txBody>
      </p:sp>
    </p:spTree>
    <p:extLst>
      <p:ext uri="{BB962C8B-B14F-4D97-AF65-F5344CB8AC3E}">
        <p14:creationId xmlns:p14="http://schemas.microsoft.com/office/powerpoint/2010/main" val="15334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8" name="Bild 7" descr="GettyImages-59534858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6" y="-34692"/>
            <a:ext cx="10209153" cy="6892692"/>
          </a:xfrm>
          <a:prstGeom prst="rect">
            <a:avLst/>
          </a:prstGeom>
        </p:spPr>
      </p:pic>
      <p:sp>
        <p:nvSpPr>
          <p:cNvPr id="14" name="Titel 7"/>
          <p:cNvSpPr txBox="1">
            <a:spLocks/>
          </p:cNvSpPr>
          <p:nvPr/>
        </p:nvSpPr>
        <p:spPr>
          <a:xfrm>
            <a:off x="431800" y="4958749"/>
            <a:ext cx="8281988" cy="649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 err="1"/>
              <a:t>of the workforce were employed</a:t>
            </a:r>
          </a:p>
          <a:p>
            <a:r>
              <a:rPr lang="de-CH" dirty="0" err="1"/>
              <a:t>in the tertiary sector (services), …</a:t>
            </a:r>
            <a:endParaRPr lang="de-CH" dirty="0"/>
          </a:p>
        </p:txBody>
      </p:sp>
      <p:sp>
        <p:nvSpPr>
          <p:cNvPr id="15" name="Titel 7"/>
          <p:cNvSpPr txBox="1">
            <a:spLocks/>
          </p:cNvSpPr>
          <p:nvPr/>
        </p:nvSpPr>
        <p:spPr>
          <a:xfrm>
            <a:off x="431800" y="4293096"/>
            <a:ext cx="8281988" cy="540727"/>
          </a:xfrm>
          <a:prstGeom prst="rect">
            <a:avLst/>
          </a:prstGeom>
        </p:spPr>
        <p:txBody>
          <a:bodyPr vert="horz" lIns="0" tIns="270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sz="9600" dirty="0" err="1"/>
              <a:t>76%</a:t>
            </a:r>
            <a:endParaRPr lang="de-CH" sz="9600" baseline="30000" dirty="0"/>
          </a:p>
        </p:txBody>
      </p:sp>
    </p:spTree>
    <p:extLst>
      <p:ext uri="{BB962C8B-B14F-4D97-AF65-F5344CB8AC3E}">
        <p14:creationId xmlns:p14="http://schemas.microsoft.com/office/powerpoint/2010/main" val="11537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83"/>
            <a:ext cx="10294131" cy="6862083"/>
          </a:xfrm>
          <a:prstGeom prst="rect">
            <a:avLst/>
          </a:prstGeom>
        </p:spPr>
      </p:pic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431800" y="4958749"/>
            <a:ext cx="8281988" cy="649208"/>
          </a:xfrm>
        </p:spPr>
        <p:txBody>
          <a:bodyPr/>
          <a:lstStyle/>
          <a:p>
            <a:r>
              <a:rPr lang="de-CH" dirty="0" err="1">
                <a:solidFill>
                  <a:schemeClr val="bg1"/>
                </a:solidFill>
              </a:rPr>
              <a:t>in the secondary sector (industry)</a:t>
            </a:r>
            <a:br>
              <a:rPr lang="de-CH" dirty="0" err="1">
                <a:solidFill>
                  <a:schemeClr val="bg1"/>
                </a:solidFill>
              </a:rPr>
            </a:br>
            <a:r>
              <a:rPr lang="de-CH" dirty="0" err="1">
                <a:solidFill>
                  <a:schemeClr val="bg1"/>
                </a:solidFill>
              </a:rPr>
              <a:t>and …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0" name="Titel 7"/>
          <p:cNvSpPr txBox="1">
            <a:spLocks/>
          </p:cNvSpPr>
          <p:nvPr/>
        </p:nvSpPr>
        <p:spPr>
          <a:xfrm>
            <a:off x="431800" y="4293096"/>
            <a:ext cx="8281988" cy="540727"/>
          </a:xfrm>
          <a:prstGeom prst="rect">
            <a:avLst/>
          </a:prstGeom>
        </p:spPr>
        <p:txBody>
          <a:bodyPr vert="horz" lIns="0" tIns="270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sz="9600" dirty="0" err="1">
                <a:solidFill>
                  <a:schemeClr val="bg1"/>
                </a:solidFill>
              </a:rPr>
              <a:t>20.3%</a:t>
            </a:r>
            <a:endParaRPr lang="de-CH" sz="9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"/>
            <a:ext cx="10287000" cy="6857330"/>
          </a:xfrm>
          <a:prstGeom prst="rect">
            <a:avLst/>
          </a:prstGeom>
        </p:spPr>
      </p:pic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431800" y="4958749"/>
            <a:ext cx="8281988" cy="649208"/>
          </a:xfrm>
        </p:spPr>
        <p:txBody>
          <a:bodyPr/>
          <a:lstStyle/>
          <a:p>
            <a:r>
              <a:rPr lang="de-CH" dirty="0" err="1">
                <a:solidFill>
                  <a:schemeClr val="bg1"/>
                </a:solidFill>
              </a:rPr>
              <a:t>in the primary sector (farming).</a:t>
            </a:r>
            <a:br>
              <a:rPr lang="de-CH" dirty="0" err="1">
                <a:solidFill>
                  <a:schemeClr val="bg1"/>
                </a:solidFill>
              </a:rPr>
            </a:br>
            <a:r>
              <a:rPr lang="de-CH" dirty="0" err="1">
                <a:solidFill>
                  <a:schemeClr val="bg1"/>
                </a:solidFill>
              </a:rPr>
              <a:t/>
            </a:r>
            <a:br>
              <a:rPr lang="de-CH" dirty="0" err="1">
                <a:solidFill>
                  <a:schemeClr val="bg1"/>
                </a:solidFill>
              </a:rPr>
            </a:br>
            <a:r>
              <a:rPr lang="de-CH" dirty="0" err="1">
                <a:solidFill>
                  <a:schemeClr val="bg1"/>
                </a:solidFill>
              </a:rPr>
              <a:t/>
            </a:r>
            <a:br>
              <a:rPr lang="de-CH" dirty="0" err="1">
                <a:solidFill>
                  <a:schemeClr val="bg1"/>
                </a:solidFill>
              </a:rPr>
            </a:br>
            <a:r>
              <a:rPr lang="de-CH" dirty="0" err="1">
                <a:solidFill>
                  <a:schemeClr val="bg1"/>
                </a:solidFill>
              </a:rPr>
              <a:t> 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0" name="Titel 7"/>
          <p:cNvSpPr txBox="1">
            <a:spLocks/>
          </p:cNvSpPr>
          <p:nvPr/>
        </p:nvSpPr>
        <p:spPr>
          <a:xfrm>
            <a:off x="431800" y="4293096"/>
            <a:ext cx="8281988" cy="540727"/>
          </a:xfrm>
          <a:prstGeom prst="rect">
            <a:avLst/>
          </a:prstGeom>
        </p:spPr>
        <p:txBody>
          <a:bodyPr vert="horz" lIns="0" tIns="270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sz="9600" dirty="0" err="1">
                <a:solidFill>
                  <a:srgbClr val="FFFFFF"/>
                </a:solidFill>
              </a:rPr>
              <a:t>3.6%</a:t>
            </a:r>
            <a:endParaRPr lang="de-CH" sz="96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Innovation/</a:t>
            </a:r>
            <a:r>
              <a:rPr lang="de-CH" dirty="0" err="1" smtClean="0"/>
              <a:t>Competitiveness</a:t>
            </a:r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03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55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 </a:t>
            </a:r>
            <a:r>
              <a:rPr lang="de-CH" dirty="0" err="1" smtClean="0"/>
              <a:t>history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innovation</a:t>
            </a:r>
            <a:endParaRPr lang="de-CH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11" name="Datumsplatzhalter 5"/>
          <p:cNvSpPr txBox="1">
            <a:spLocks/>
          </p:cNvSpPr>
          <p:nvPr/>
        </p:nvSpPr>
        <p:spPr>
          <a:xfrm>
            <a:off x="418893" y="6176871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Source: The Global Innovation Index 2015</a:t>
            </a:r>
          </a:p>
        </p:txBody>
      </p:sp>
      <p:graphicFrame>
        <p:nvGraphicFramePr>
          <p:cNvPr id="8" name="Inhaltsplatzhalt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1651"/>
              </p:ext>
            </p:extLst>
          </p:nvPr>
        </p:nvGraphicFramePr>
        <p:xfrm>
          <a:off x="431800" y="1673225"/>
          <a:ext cx="8281989" cy="356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5784"/>
                <a:gridCol w="3888432"/>
                <a:gridCol w="3997773"/>
              </a:tblGrid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de-CH" sz="125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Country/Economy</a:t>
                      </a:r>
                      <a:endParaRPr lang="de-CH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5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Score (0–100)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1" dirty="0" smtClean="0">
                          <a:solidFill>
                            <a:srgbClr val="FF1A27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lang="de-CH" sz="1250" b="1" dirty="0">
                        <a:solidFill>
                          <a:srgbClr val="FF1A2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b="1">
                          <a:solidFill>
                            <a:srgbClr val="FF1A27"/>
                          </a:solidFill>
                          <a:latin typeface="Arial"/>
                          <a:cs typeface="Arial"/>
                        </a:rPr>
                        <a:t>Switzerland</a:t>
                      </a:r>
                    </a:p>
                  </a:txBody>
                  <a:tcPr marL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b="1">
                          <a:solidFill>
                            <a:srgbClr val="FF1A27"/>
                          </a:solidFill>
                          <a:latin typeface="Arial"/>
                          <a:cs typeface="Arial"/>
                        </a:rPr>
                        <a:t>68.30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lang="de-CH" sz="125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United Kingdom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62.42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lang="de-CH" sz="125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Sweden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62.40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lang="de-CH" sz="125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Netherlands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61.58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United States of America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60.10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Finland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59.97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Singapore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59.36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Ireland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59.13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Luxembourg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59.02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Denmark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57.70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638196"/>
          </a:xfrm>
        </p:spPr>
        <p:txBody>
          <a:bodyPr/>
          <a:lstStyle/>
          <a:p>
            <a:r>
              <a:rPr lang="de-CH" dirty="0" smtClean="0"/>
              <a:t>Exceptional </a:t>
            </a:r>
            <a:r>
              <a:rPr lang="de-CH" dirty="0" err="1" smtClean="0"/>
              <a:t>competitiveness</a:t>
            </a:r>
            <a:endParaRPr lang="de-CH" sz="10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11" name="Datumsplatzhalter 5"/>
          <p:cNvSpPr txBox="1">
            <a:spLocks/>
          </p:cNvSpPr>
          <p:nvPr/>
        </p:nvSpPr>
        <p:spPr>
          <a:xfrm>
            <a:off x="418893" y="6176871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Source: The Global Competitivness Report 2015–2016</a:t>
            </a:r>
          </a:p>
        </p:txBody>
      </p:sp>
      <p:graphicFrame>
        <p:nvGraphicFramePr>
          <p:cNvPr id="9" name="Inhaltsplatzhalt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57691"/>
              </p:ext>
            </p:extLst>
          </p:nvPr>
        </p:nvGraphicFramePr>
        <p:xfrm>
          <a:off x="431800" y="1673225"/>
          <a:ext cx="8281989" cy="356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5784"/>
                <a:gridCol w="3888432"/>
                <a:gridCol w="3997773"/>
              </a:tblGrid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de-CH" sz="125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Country/Economy</a:t>
                      </a:r>
                      <a:endParaRPr lang="de-CH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5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1" dirty="0" smtClean="0">
                          <a:solidFill>
                            <a:srgbClr val="FF1A27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lang="de-CH" sz="1250" b="1" dirty="0">
                        <a:solidFill>
                          <a:srgbClr val="FF1A2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b="1">
                          <a:solidFill>
                            <a:srgbClr val="FF1A27"/>
                          </a:solidFill>
                          <a:latin typeface="Arial"/>
                          <a:cs typeface="Arial"/>
                        </a:rPr>
                        <a:t>Switzerland</a:t>
                      </a:r>
                    </a:p>
                  </a:txBody>
                  <a:tcPr marL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lang="de-CH" sz="125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Singapore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lang="de-CH" sz="125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>
                          <a:latin typeface="Arial"/>
                          <a:cs typeface="Arial"/>
                        </a:rPr>
                        <a:t>United States of America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lang="de-CH" sz="125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Germany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Netherlands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Japan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Hong Kong SAR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Finland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Sweden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de-CH" sz="12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latin typeface="Arial"/>
                          <a:cs typeface="Arial"/>
                        </a:rPr>
                        <a:t>United Kingdom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50">
                        <a:latin typeface="Arial"/>
                        <a:cs typeface="Arial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References</a:t>
            </a:r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04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6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5148259"/>
          </a:xfrm>
        </p:spPr>
        <p:txBody>
          <a:bodyPr/>
          <a:lstStyle/>
          <a:p>
            <a:pPr>
              <a:tabLst>
                <a:tab pos="396000" algn="l"/>
              </a:tabLst>
            </a:pPr>
            <a:r>
              <a:rPr lang="de-CH" dirty="0"/>
              <a:t>01	Switzerland: Facts and figures</a:t>
            </a:r>
            <a:br>
              <a:rPr lang="de-CH" dirty="0"/>
            </a:br>
            <a:r>
              <a:rPr lang="de-CH" b="0" dirty="0" smtClean="0"/>
              <a:t>	</a:t>
            </a:r>
            <a:br>
              <a:rPr lang="de-CH" b="0" dirty="0" smtClean="0"/>
            </a:br>
            <a:r>
              <a:rPr lang="de-CH" dirty="0"/>
              <a:t>02	Economy: Work and employment</a:t>
            </a:r>
            <a:br>
              <a:rPr lang="de-CH" dirty="0"/>
            </a:br>
            <a:r>
              <a:rPr lang="de-CH" b="0" dirty="0" smtClean="0"/>
              <a:t>	</a:t>
            </a:r>
            <a:br>
              <a:rPr lang="de-CH" b="0" dirty="0" smtClean="0"/>
            </a:br>
            <a:r>
              <a:rPr lang="de-CH" dirty="0"/>
              <a:t>03	Innovation/</a:t>
            </a:r>
            <a:r>
              <a:rPr lang="de-CH" dirty="0" err="1"/>
              <a:t>Competitiveness</a:t>
            </a:r>
            <a:r>
              <a:rPr lang="de-CH" dirty="0"/>
              <a:t/>
            </a:r>
            <a:br>
              <a:rPr lang="de-CH" dirty="0"/>
            </a:br>
            <a:r>
              <a:rPr lang="de-CH" b="0" dirty="0" smtClean="0"/>
              <a:t>	</a:t>
            </a:r>
            <a:br>
              <a:rPr lang="de-CH" b="0" dirty="0" smtClean="0"/>
            </a:br>
            <a:r>
              <a:rPr lang="de-CH" dirty="0"/>
              <a:t>04	References</a:t>
            </a:r>
            <a:br>
              <a:rPr lang="de-CH" dirty="0"/>
            </a:br>
            <a:r>
              <a:rPr lang="de-CH" b="0" dirty="0" smtClean="0"/>
              <a:t>	</a:t>
            </a:r>
            <a:br>
              <a:rPr lang="de-CH" b="0" dirty="0" smtClean="0"/>
            </a:br>
            <a:r>
              <a:rPr lang="de-CH" dirty="0" smtClean="0"/>
              <a:t>05	</a:t>
            </a:r>
            <a:r>
              <a:rPr lang="de-CH" dirty="0" err="1"/>
              <a:t>Education: One of the world’s best systems</a:t>
            </a:r>
            <a:r>
              <a:rPr lang="de-CH" dirty="0"/>
              <a:t/>
            </a:r>
            <a:br>
              <a:rPr lang="de-CH" dirty="0"/>
            </a:br>
            <a:r>
              <a:rPr lang="de-CH" b="0" dirty="0" smtClean="0"/>
              <a:t>	</a:t>
            </a:r>
            <a:br>
              <a:rPr lang="de-CH" b="0" dirty="0" smtClean="0"/>
            </a:br>
            <a:r>
              <a:rPr lang="de-CH" dirty="0" smtClean="0"/>
              <a:t>06	</a:t>
            </a:r>
            <a:r>
              <a:rPr lang="de-CH" dirty="0" err="1"/>
              <a:t>swissuniversities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07	Universities of applied sciences and arts (UAS)</a:t>
            </a:r>
            <a:r>
              <a:rPr lang="de-CH" b="0" dirty="0" smtClean="0"/>
              <a:t>	</a:t>
            </a:r>
            <a:br>
              <a:rPr lang="de-CH" b="0" dirty="0" smtClean="0"/>
            </a:br>
            <a:endParaRPr lang="de-CH" b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7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en-US"/>
              <a:t>Internationally renowned brands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431800" y="1711332"/>
            <a:ext cx="8281988" cy="925580"/>
          </a:xfrm>
        </p:spPr>
        <p:txBody>
          <a:bodyPr/>
          <a:lstStyle/>
          <a:p>
            <a:pPr marL="177800" indent="-177800">
              <a:buFont typeface="Arial"/>
              <a:buChar char="•"/>
              <a:tabLst/>
            </a:pPr>
            <a:r>
              <a:rPr lang="de-DE"/>
              <a:t>Successful companies worldwide are </a:t>
            </a:r>
          </a:p>
          <a:p>
            <a:pPr marL="1332000">
              <a:tabLst/>
            </a:pPr>
            <a:r>
              <a:rPr lang="de-DE"/>
              <a:t>– recruiting our graduates for challenging jobs </a:t>
            </a:r>
          </a:p>
          <a:p>
            <a:pPr marL="1332000">
              <a:tabLst/>
            </a:pPr>
            <a:r>
              <a:rPr lang="de-DE"/>
              <a:t>– looking to us as an innovative partner for research </a:t>
            </a:r>
          </a:p>
        </p:txBody>
      </p:sp>
      <p:pic>
        <p:nvPicPr>
          <p:cNvPr id="19" name="Bild 18" descr="lindt_master_chocolatier_since_1845_colour_ov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29" y="3046662"/>
            <a:ext cx="1346052" cy="1009539"/>
          </a:xfrm>
          <a:prstGeom prst="rect">
            <a:avLst/>
          </a:prstGeom>
        </p:spPr>
      </p:pic>
      <p:pic>
        <p:nvPicPr>
          <p:cNvPr id="20" name="Bild 19" descr="bcr_logo 1888_cmyk_100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453585"/>
            <a:ext cx="1600201" cy="377512"/>
          </a:xfrm>
          <a:prstGeom prst="rect">
            <a:avLst/>
          </a:prstGeom>
        </p:spPr>
      </p:pic>
      <p:pic>
        <p:nvPicPr>
          <p:cNvPr id="21" name="Bild 20" descr="Nestle-logo-and-wordmark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114" y="2881774"/>
            <a:ext cx="1901825" cy="1339314"/>
          </a:xfrm>
          <a:prstGeom prst="rect">
            <a:avLst/>
          </a:prstGeom>
        </p:spPr>
      </p:pic>
      <p:pic>
        <p:nvPicPr>
          <p:cNvPr id="22" name="Bild 21" descr="1000px-Credit_Suisse_svg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648" y="5541024"/>
            <a:ext cx="2028296" cy="458395"/>
          </a:xfrm>
          <a:prstGeom prst="rect">
            <a:avLst/>
          </a:prstGeom>
        </p:spPr>
      </p:pic>
      <p:pic>
        <p:nvPicPr>
          <p:cNvPr id="23" name="Bild 22" descr="2000px-Omega_Logo.svg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435" y="4269162"/>
            <a:ext cx="1227815" cy="652584"/>
          </a:xfrm>
          <a:prstGeom prst="rect">
            <a:avLst/>
          </a:prstGeom>
        </p:spPr>
      </p:pic>
      <p:pic>
        <p:nvPicPr>
          <p:cNvPr id="24" name="Bild 23" descr="Swatch-Logo-logotype-1024x768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105" y="3382098"/>
            <a:ext cx="2078184" cy="338667"/>
          </a:xfrm>
          <a:prstGeom prst="rect">
            <a:avLst/>
          </a:prstGeom>
        </p:spPr>
      </p:pic>
      <p:pic>
        <p:nvPicPr>
          <p:cNvPr id="25" name="Bild 24" descr="2000px-Swiss_International_Air_Lines_Logo_2011.svg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806" y="3383490"/>
            <a:ext cx="1438474" cy="335883"/>
          </a:xfrm>
          <a:prstGeom prst="rect">
            <a:avLst/>
          </a:prstGeom>
        </p:spPr>
      </p:pic>
      <p:pic>
        <p:nvPicPr>
          <p:cNvPr id="26" name="Bild 25" descr="Victorinox_Logo.sv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175" y="5386578"/>
            <a:ext cx="1423557" cy="612841"/>
          </a:xfrm>
          <a:prstGeom prst="rect">
            <a:avLst/>
          </a:prstGeom>
        </p:spPr>
      </p:pic>
      <p:pic>
        <p:nvPicPr>
          <p:cNvPr id="27" name="Bild 26" descr="Schindler_logo_3055.gif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20" y="5229200"/>
            <a:ext cx="900787" cy="775899"/>
          </a:xfrm>
          <a:prstGeom prst="rect">
            <a:avLst/>
          </a:prstGeom>
        </p:spPr>
      </p:pic>
      <p:pic>
        <p:nvPicPr>
          <p:cNvPr id="28" name="Bild 27" descr="Novartis.svg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957" y="5630180"/>
            <a:ext cx="2091267" cy="369239"/>
          </a:xfrm>
          <a:prstGeom prst="rect">
            <a:avLst/>
          </a:prstGeom>
        </p:spPr>
      </p:pic>
      <p:pic>
        <p:nvPicPr>
          <p:cNvPr id="29" name="Bild 28" descr="2000px-ABB-Logo.svg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37" y="4369978"/>
            <a:ext cx="1117600" cy="450952"/>
          </a:xfrm>
          <a:prstGeom prst="rect">
            <a:avLst/>
          </a:prstGeom>
        </p:spPr>
      </p:pic>
      <p:pic>
        <p:nvPicPr>
          <p:cNvPr id="30" name="Bild 29" descr="Logo_der_Schweizerischen_Eidgenossenschaft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149" y="4283609"/>
            <a:ext cx="2142067" cy="6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Education: </a:t>
            </a:r>
            <a:br>
              <a:rPr lang="de-CH" dirty="0" err="1"/>
            </a:br>
            <a:r>
              <a:rPr lang="de-CH" dirty="0" err="1"/>
              <a:t>One of the world’s best systems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05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326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7"/>
          <p:cNvSpPr txBox="1">
            <a:spLocks/>
          </p:cNvSpPr>
          <p:nvPr/>
        </p:nvSpPr>
        <p:spPr>
          <a:xfrm>
            <a:off x="431800" y="332656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Federalist organization of Switzerland’s higher education</a:t>
            </a:r>
          </a:p>
        </p:txBody>
      </p:sp>
      <p:sp>
        <p:nvSpPr>
          <p:cNvPr id="2" name="Rechteck 1"/>
          <p:cNvSpPr/>
          <p:nvPr/>
        </p:nvSpPr>
        <p:spPr>
          <a:xfrm>
            <a:off x="539552" y="6165304"/>
            <a:ext cx="1975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Source: Federal Statistical Office, 2014</a:t>
            </a:r>
          </a:p>
        </p:txBody>
      </p:sp>
    </p:spTree>
    <p:extLst>
      <p:ext uri="{BB962C8B-B14F-4D97-AF65-F5344CB8AC3E}">
        <p14:creationId xmlns:p14="http://schemas.microsoft.com/office/powerpoint/2010/main" val="19061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umsplatzhalter 5"/>
          <p:cNvSpPr txBox="1">
            <a:spLocks/>
          </p:cNvSpPr>
          <p:nvPr/>
        </p:nvSpPr>
        <p:spPr>
          <a:xfrm>
            <a:off x="418893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Source: Federal Statistical Office, 2014</a:t>
            </a: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-1413933" y="3691467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el 7"/>
          <p:cNvSpPr txBox="1">
            <a:spLocks/>
          </p:cNvSpPr>
          <p:nvPr/>
        </p:nvSpPr>
        <p:spPr>
          <a:xfrm>
            <a:off x="431800" y="332656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The Swiss higher education landscape in context</a:t>
            </a:r>
            <a:br>
              <a:rPr lang="de-CH" dirty="0"/>
            </a:br>
            <a:endParaRPr lang="de-CH" sz="1600" b="0" dirty="0"/>
          </a:p>
        </p:txBody>
      </p:sp>
      <p:sp>
        <p:nvSpPr>
          <p:cNvPr id="10" name="Inhaltsplatzhalter 15"/>
          <p:cNvSpPr txBox="1">
            <a:spLocks/>
          </p:cNvSpPr>
          <p:nvPr/>
        </p:nvSpPr>
        <p:spPr>
          <a:xfrm>
            <a:off x="2411760" y="2060848"/>
            <a:ext cx="3456384" cy="818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tabLst>
                <a:tab pos="396000" algn="l"/>
              </a:tabLst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16000" indent="-252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+mj-lt"/>
              <a:buAutoNum type="alphaLcParenR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12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»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de-CH" sz="5400" b="1" dirty="0">
                <a:solidFill>
                  <a:srgbClr val="FF0000"/>
                </a:solidFill>
              </a:rPr>
              <a:t>8</a:t>
            </a:r>
          </a:p>
          <a:p>
            <a:pPr algn="ctr">
              <a:lnSpc>
                <a:spcPts val="1600"/>
              </a:lnSpc>
            </a:pPr>
            <a:r>
              <a:rPr lang="de-CH" sz="1250" b="1" dirty="0"/>
              <a:t>Universities of applied sciences</a:t>
            </a:r>
            <a:br>
              <a:rPr lang="de-CH" sz="1250" b="1" dirty="0"/>
            </a:br>
            <a:r>
              <a:rPr lang="de-CH" sz="1250" b="1" dirty="0"/>
              <a:t> and arts</a:t>
            </a:r>
          </a:p>
          <a:p>
            <a:pPr algn="ctr">
              <a:lnSpc>
                <a:spcPts val="1600"/>
              </a:lnSpc>
            </a:pPr>
            <a:r>
              <a:rPr lang="de-CH" sz="1250" dirty="0"/>
              <a:t>(30% of all students)</a:t>
            </a:r>
          </a:p>
        </p:txBody>
      </p:sp>
      <p:sp>
        <p:nvSpPr>
          <p:cNvPr id="11" name="Inhaltsplatzhalter 15"/>
          <p:cNvSpPr txBox="1">
            <a:spLocks/>
          </p:cNvSpPr>
          <p:nvPr/>
        </p:nvSpPr>
        <p:spPr>
          <a:xfrm>
            <a:off x="1907704" y="3356992"/>
            <a:ext cx="3265347" cy="113492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tabLst>
                <a:tab pos="396000" algn="l"/>
              </a:tabLst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16000" indent="-252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+mj-lt"/>
              <a:buAutoNum type="alphaLcParenR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12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»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endParaRPr lang="de-CH" sz="1250" b="1" dirty="0"/>
          </a:p>
          <a:p>
            <a:pPr algn="ctr">
              <a:lnSpc>
                <a:spcPts val="1600"/>
              </a:lnSpc>
            </a:pPr>
            <a:r>
              <a:rPr lang="de-CH" sz="5400" b="1" dirty="0">
                <a:solidFill>
                  <a:srgbClr val="FF0000"/>
                </a:solidFill>
              </a:rPr>
              <a:t>12</a:t>
            </a:r>
          </a:p>
          <a:p>
            <a:pPr algn="ctr">
              <a:lnSpc>
                <a:spcPts val="1600"/>
              </a:lnSpc>
            </a:pPr>
            <a:r>
              <a:rPr lang="de-CH" sz="1250" b="1" dirty="0"/>
              <a:t>Universities </a:t>
            </a:r>
          </a:p>
          <a:p>
            <a:pPr algn="ctr">
              <a:lnSpc>
                <a:spcPts val="1600"/>
              </a:lnSpc>
            </a:pPr>
            <a:r>
              <a:rPr lang="de-CH" sz="1250" dirty="0"/>
              <a:t>(67% of all students)</a:t>
            </a:r>
          </a:p>
        </p:txBody>
      </p:sp>
      <p:sp>
        <p:nvSpPr>
          <p:cNvPr id="13" name="Inhaltsplatzhalter 15"/>
          <p:cNvSpPr txBox="1">
            <a:spLocks/>
          </p:cNvSpPr>
          <p:nvPr/>
        </p:nvSpPr>
        <p:spPr>
          <a:xfrm>
            <a:off x="4330989" y="2852936"/>
            <a:ext cx="3409363" cy="134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tabLst>
                <a:tab pos="396000" algn="l"/>
              </a:tabLst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16000" indent="-252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+mj-lt"/>
              <a:buAutoNum type="alphaLcParenR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12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»"/>
              <a:defRPr sz="1600" kern="1200" spc="5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endParaRPr lang="de-CH" sz="5400" b="1" dirty="0">
              <a:solidFill>
                <a:srgbClr val="FF0000"/>
              </a:solidFill>
            </a:endParaRPr>
          </a:p>
          <a:p>
            <a:pPr algn="ctr">
              <a:lnSpc>
                <a:spcPts val="1600"/>
              </a:lnSpc>
            </a:pPr>
            <a:r>
              <a:rPr lang="de-CH" sz="5400" b="1" dirty="0">
                <a:solidFill>
                  <a:srgbClr val="FF0000"/>
                </a:solidFill>
              </a:rPr>
              <a:t>14</a:t>
            </a:r>
          </a:p>
          <a:p>
            <a:pPr algn="ctr">
              <a:lnSpc>
                <a:spcPts val="1600"/>
              </a:lnSpc>
            </a:pPr>
            <a:r>
              <a:rPr lang="de-CH" sz="1250" b="1" dirty="0"/>
              <a:t>Universities of teacher education </a:t>
            </a:r>
          </a:p>
          <a:p>
            <a:pPr algn="ctr">
              <a:lnSpc>
                <a:spcPts val="1600"/>
              </a:lnSpc>
            </a:pPr>
            <a:r>
              <a:rPr lang="de-CH" sz="1250" dirty="0"/>
              <a:t>(8% of all students)</a:t>
            </a:r>
          </a:p>
          <a:p>
            <a:pPr algn="ctr">
              <a:lnSpc>
                <a:spcPts val="1600"/>
              </a:lnSpc>
            </a:pPr>
            <a:endParaRPr lang="de-CH" sz="1250" dirty="0"/>
          </a:p>
        </p:txBody>
      </p:sp>
    </p:spTree>
    <p:extLst>
      <p:ext uri="{BB962C8B-B14F-4D97-AF65-F5344CB8AC3E}">
        <p14:creationId xmlns:p14="http://schemas.microsoft.com/office/powerpoint/2010/main" val="39466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31800" y="692696"/>
            <a:ext cx="8281988" cy="384175"/>
          </a:xfrm>
        </p:spPr>
        <p:txBody>
          <a:bodyPr/>
          <a:lstStyle/>
          <a:p>
            <a:r>
              <a:rPr lang="de-CH" dirty="0"/>
              <a:t>Location and size of the Swiss UAS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36" y="1052736"/>
            <a:ext cx="6400800" cy="48006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474200" y="1930400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Inhaltsplatzhalter 8"/>
          <p:cNvSpPr>
            <a:spLocks noGrp="1"/>
          </p:cNvSpPr>
          <p:nvPr>
            <p:ph idx="1"/>
          </p:nvPr>
        </p:nvSpPr>
        <p:spPr>
          <a:xfrm>
            <a:off x="7270972" y="1484784"/>
            <a:ext cx="1549500" cy="4471909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de-CH" sz="1250" b="1" dirty="0"/>
              <a:t>Number of students by origin and educational background:</a:t>
            </a:r>
          </a:p>
          <a:p>
            <a:pPr>
              <a:lnSpc>
                <a:spcPts val="1600"/>
              </a:lnSpc>
            </a:pPr>
            <a:endParaRPr lang="de-CH" sz="1250" dirty="0"/>
          </a:p>
          <a:p>
            <a:pPr>
              <a:lnSpc>
                <a:spcPts val="1600"/>
              </a:lnSpc>
            </a:pPr>
            <a:endParaRPr lang="de-CH" sz="1250" dirty="0"/>
          </a:p>
          <a:p>
            <a:pPr>
              <a:lnSpc>
                <a:spcPts val="1600"/>
              </a:lnSpc>
            </a:pPr>
            <a:r>
              <a:rPr lang="de-CH" sz="1250" dirty="0"/>
              <a:t>Swiss</a:t>
            </a:r>
          </a:p>
          <a:p>
            <a:pPr>
              <a:lnSpc>
                <a:spcPts val="1600"/>
              </a:lnSpc>
            </a:pPr>
            <a:endParaRPr lang="de-CH" sz="1250" dirty="0"/>
          </a:p>
          <a:p>
            <a:pPr>
              <a:lnSpc>
                <a:spcPts val="1600"/>
              </a:lnSpc>
            </a:pPr>
            <a:endParaRPr lang="de-CH" sz="1250" dirty="0"/>
          </a:p>
          <a:p>
            <a:pPr>
              <a:lnSpc>
                <a:spcPts val="1600"/>
              </a:lnSpc>
            </a:pPr>
            <a:r>
              <a:rPr lang="de-CH" sz="1250" dirty="0"/>
              <a:t>Foreigners – education in Switzerland</a:t>
            </a:r>
          </a:p>
          <a:p>
            <a:pPr>
              <a:lnSpc>
                <a:spcPts val="1600"/>
              </a:lnSpc>
            </a:pPr>
            <a:endParaRPr lang="de-CH" sz="1250" dirty="0"/>
          </a:p>
          <a:p>
            <a:pPr>
              <a:lnSpc>
                <a:spcPts val="1600"/>
              </a:lnSpc>
            </a:pPr>
            <a:endParaRPr lang="de-CH" sz="1250" dirty="0"/>
          </a:p>
          <a:p>
            <a:pPr>
              <a:lnSpc>
                <a:spcPts val="1600"/>
              </a:lnSpc>
            </a:pPr>
            <a:r>
              <a:rPr lang="de-CH" sz="1250" dirty="0"/>
              <a:t>Foreigners – education abroad</a:t>
            </a:r>
          </a:p>
        </p:txBody>
      </p:sp>
      <p:sp>
        <p:nvSpPr>
          <p:cNvPr id="18" name="Datumsplatzhalter 5"/>
          <p:cNvSpPr txBox="1">
            <a:spLocks/>
          </p:cNvSpPr>
          <p:nvPr/>
        </p:nvSpPr>
        <p:spPr>
          <a:xfrm>
            <a:off x="539123" y="6132624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/>
              <a:t>Source: Federal Statistical Office, 2014</a:t>
            </a:r>
          </a:p>
        </p:txBody>
      </p:sp>
      <p:sp>
        <p:nvSpPr>
          <p:cNvPr id="19" name="Rechteck 18"/>
          <p:cNvSpPr/>
          <p:nvPr/>
        </p:nvSpPr>
        <p:spPr>
          <a:xfrm>
            <a:off x="7270972" y="2420888"/>
            <a:ext cx="36004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270972" y="3030820"/>
            <a:ext cx="36004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270972" y="4029555"/>
            <a:ext cx="36004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41933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10" name="Titel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1988" cy="384175"/>
          </a:xfrm>
        </p:spPr>
        <p:txBody>
          <a:bodyPr/>
          <a:lstStyle/>
          <a:p>
            <a:r>
              <a:rPr lang="de-CH" dirty="0"/>
              <a:t>The Swiss education system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2" y="1100088"/>
            <a:ext cx="7732188" cy="4675072"/>
          </a:xfrm>
          <a:prstGeom prst="rect">
            <a:avLst/>
          </a:prstGeom>
        </p:spPr>
      </p:pic>
      <p:sp>
        <p:nvSpPr>
          <p:cNvPr id="6" name="Datumsplatzhalter 5"/>
          <p:cNvSpPr txBox="1">
            <a:spLocks/>
          </p:cNvSpPr>
          <p:nvPr/>
        </p:nvSpPr>
        <p:spPr>
          <a:xfrm>
            <a:off x="578751" y="6225745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/>
              <a:t>Source: </a:t>
            </a:r>
            <a:r>
              <a:rPr lang="de-CH" sz="800" dirty="0" smtClean="0"/>
              <a:t>EDK, 2014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6766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26</a:t>
            </a:fld>
            <a:endParaRPr lang="de-CH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87" y="1268760"/>
            <a:ext cx="8436863" cy="4157295"/>
          </a:xfrm>
          <a:prstGeom prst="rect">
            <a:avLst/>
          </a:prstGeom>
        </p:spPr>
      </p:pic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446347" y="692696"/>
            <a:ext cx="8281988" cy="384175"/>
          </a:xfrm>
        </p:spPr>
        <p:txBody>
          <a:bodyPr/>
          <a:lstStyle/>
          <a:p>
            <a:r>
              <a:rPr lang="de-CH" dirty="0"/>
              <a:t>The Swiss education system</a:t>
            </a:r>
          </a:p>
        </p:txBody>
      </p:sp>
      <p:sp>
        <p:nvSpPr>
          <p:cNvPr id="8" name="Datumsplatzhalter 5"/>
          <p:cNvSpPr txBox="1">
            <a:spLocks/>
          </p:cNvSpPr>
          <p:nvPr/>
        </p:nvSpPr>
        <p:spPr>
          <a:xfrm>
            <a:off x="467544" y="6225744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Source: EDK 2014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3876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swissuniversities –</a:t>
            </a:r>
            <a:br>
              <a:rPr lang="de-CH" dirty="0" smtClean="0"/>
            </a:br>
            <a:r>
              <a:rPr lang="de-CH" dirty="0" smtClean="0"/>
              <a:t>The Swiss Conference </a:t>
            </a:r>
            <a:r>
              <a:rPr lang="de-CH" dirty="0" err="1" smtClean="0"/>
              <a:t>of</a:t>
            </a:r>
            <a:r>
              <a:rPr lang="de-CH" dirty="0" smtClean="0"/>
              <a:t> Higher Education </a:t>
            </a:r>
            <a:r>
              <a:rPr lang="de-CH" dirty="0" err="1" smtClean="0"/>
              <a:t>Institutions</a:t>
            </a:r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06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96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1988" cy="38417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wissuniversities</a:t>
            </a:r>
            <a:r>
              <a:rPr lang="en-US" dirty="0"/>
              <a:t/>
            </a:r>
            <a:br>
              <a:rPr lang="en-US" dirty="0"/>
            </a:br>
            <a:endParaRPr lang="de-CH" sz="1600" b="0" dirty="0"/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31800" y="980728"/>
            <a:ext cx="8460680" cy="4824536"/>
          </a:xfrm>
        </p:spPr>
        <p:txBody>
          <a:bodyPr/>
          <a:lstStyle/>
          <a:p>
            <a:pPr>
              <a:tabLst/>
            </a:pPr>
            <a:r>
              <a:rPr lang="de-DE" dirty="0">
                <a:solidFill>
                  <a:srgbClr val="000000"/>
                </a:solidFill>
              </a:rPr>
              <a:t>A </a:t>
            </a:r>
            <a:r>
              <a:rPr lang="de-DE" dirty="0" err="1">
                <a:solidFill>
                  <a:srgbClr val="000000"/>
                </a:solidFill>
              </a:rPr>
              <a:t>joint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organization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for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universities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universities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applied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sciences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and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universities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teacher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education</a:t>
            </a:r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208885166"/>
              </p:ext>
            </p:extLst>
          </p:nvPr>
        </p:nvGraphicFramePr>
        <p:xfrm>
          <a:off x="467544" y="1340768"/>
          <a:ext cx="8172648" cy="4562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6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Universities of applied sciences and arts (UAS)</a:t>
            </a:r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07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37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Switzerland:</a:t>
            </a:r>
            <a:br>
              <a:rPr lang="de-CH" dirty="0" smtClean="0"/>
            </a:br>
            <a:r>
              <a:rPr lang="de-CH" dirty="0"/>
              <a:t>Facts and figures</a:t>
            </a:r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01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02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30</a:t>
            </a:fld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de-CH" dirty="0"/>
              <a:t>Universities of applied sciences within the higher education system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04176"/>
            <a:ext cx="8434442" cy="4700015"/>
          </a:xfrm>
          <a:prstGeom prst="rect">
            <a:avLst/>
          </a:prstGeom>
        </p:spPr>
      </p:pic>
      <p:sp>
        <p:nvSpPr>
          <p:cNvPr id="7" name="Datumsplatzhalter 5"/>
          <p:cNvSpPr txBox="1">
            <a:spLocks/>
          </p:cNvSpPr>
          <p:nvPr/>
        </p:nvSpPr>
        <p:spPr>
          <a:xfrm>
            <a:off x="425684" y="6204191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/>
              <a:t>Source: </a:t>
            </a:r>
            <a:r>
              <a:rPr lang="de-CH" sz="800" dirty="0" smtClean="0"/>
              <a:t>EDK 2014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5291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-1413933" y="3691467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el 7"/>
          <p:cNvSpPr txBox="1">
            <a:spLocks/>
          </p:cNvSpPr>
          <p:nvPr/>
        </p:nvSpPr>
        <p:spPr>
          <a:xfrm>
            <a:off x="431800" y="332656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Swiss UAS landscape</a:t>
            </a:r>
            <a:endParaRPr lang="de-CH" sz="1600" b="0" dirty="0"/>
          </a:p>
        </p:txBody>
      </p:sp>
    </p:spTree>
    <p:extLst>
      <p:ext uri="{BB962C8B-B14F-4D97-AF65-F5344CB8AC3E}">
        <p14:creationId xmlns:p14="http://schemas.microsoft.com/office/powerpoint/2010/main" val="26274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umsplatzhalter 5"/>
          <p:cNvSpPr txBox="1">
            <a:spLocks/>
          </p:cNvSpPr>
          <p:nvPr/>
        </p:nvSpPr>
        <p:spPr>
          <a:xfrm>
            <a:off x="418893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Source: Federal Statistical Office, 2014</a:t>
            </a: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-1413933" y="3691467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el 7"/>
          <p:cNvSpPr txBox="1">
            <a:spLocks/>
          </p:cNvSpPr>
          <p:nvPr/>
        </p:nvSpPr>
        <p:spPr>
          <a:xfrm>
            <a:off x="431800" y="332656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Swiss UAS landscape</a:t>
            </a:r>
            <a:endParaRPr lang="de-CH" sz="1600" b="0" dirty="0"/>
          </a:p>
        </p:txBody>
      </p:sp>
      <p:sp>
        <p:nvSpPr>
          <p:cNvPr id="6" name="Datumsplatzhalter 5"/>
          <p:cNvSpPr txBox="1">
            <a:spLocks/>
          </p:cNvSpPr>
          <p:nvPr/>
        </p:nvSpPr>
        <p:spPr>
          <a:xfrm>
            <a:off x="6300192" y="6525344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* Private University of Applied Sciences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90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33</a:t>
            </a:fld>
            <a:endParaRPr lang="de-CH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31800" y="1648800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de-CH" sz="4000" dirty="0"/>
              <a:t>The Swiss Universities </a:t>
            </a:r>
          </a:p>
          <a:p>
            <a:pPr>
              <a:lnSpc>
                <a:spcPts val="4800"/>
              </a:lnSpc>
            </a:pPr>
            <a:r>
              <a:rPr lang="de-CH" sz="4000" dirty="0"/>
              <a:t>Of Applied Sciences and Arts …</a:t>
            </a:r>
          </a:p>
        </p:txBody>
      </p:sp>
    </p:spTree>
    <p:extLst>
      <p:ext uri="{BB962C8B-B14F-4D97-AF65-F5344CB8AC3E}">
        <p14:creationId xmlns:p14="http://schemas.microsoft.com/office/powerpoint/2010/main" val="18179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431800" y="1037794"/>
            <a:ext cx="8281988" cy="417646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de-CH" sz="4000" dirty="0"/>
              <a:t>1</a:t>
            </a:r>
            <a:br>
              <a:rPr lang="de-CH" sz="4000" dirty="0"/>
            </a:br>
            <a:r>
              <a:rPr lang="de-CH" sz="4000" dirty="0">
                <a:solidFill>
                  <a:srgbClr val="FF0000"/>
                </a:solidFill>
              </a:rPr>
              <a:t>… are highly relevant </a:t>
            </a:r>
            <a:br>
              <a:rPr lang="de-CH" sz="4000" dirty="0">
                <a:solidFill>
                  <a:srgbClr val="FF0000"/>
                </a:solidFill>
              </a:rPr>
            </a:br>
            <a:r>
              <a:rPr lang="de-CH" sz="4000" dirty="0">
                <a:solidFill>
                  <a:srgbClr val="FF0000"/>
                </a:solidFill>
              </a:rPr>
              <a:t>to practice.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34</a:t>
            </a:fld>
            <a:endParaRPr lang="de-CH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10" y="4526054"/>
            <a:ext cx="2347869" cy="16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431800" y="1036800"/>
            <a:ext cx="8281988" cy="417646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de-CH" sz="4000" dirty="0"/>
              <a:t>2</a:t>
            </a:r>
            <a:br>
              <a:rPr lang="de-CH" sz="4000" dirty="0"/>
            </a:br>
            <a:r>
              <a:rPr lang="de-CH" sz="4000" dirty="0">
                <a:solidFill>
                  <a:srgbClr val="FF0000"/>
                </a:solidFill>
              </a:rPr>
              <a:t>… increase companies’ innovative strength.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35</a:t>
            </a:fld>
            <a:endParaRPr lang="de-CH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10" y="4526054"/>
            <a:ext cx="2347869" cy="16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431800" y="1036800"/>
            <a:ext cx="8281988" cy="417646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de-CH" sz="4000" dirty="0"/>
              <a:t>3</a:t>
            </a:r>
            <a:br>
              <a:rPr lang="de-CH" sz="4000" dirty="0"/>
            </a:br>
            <a:r>
              <a:rPr lang="de-CH" sz="4000" dirty="0">
                <a:solidFill>
                  <a:srgbClr val="FF0000"/>
                </a:solidFill>
              </a:rPr>
              <a:t>… provide the employment market with the experts</a:t>
            </a:r>
            <a:br>
              <a:rPr lang="de-CH" sz="4000" dirty="0">
                <a:solidFill>
                  <a:srgbClr val="FF0000"/>
                </a:solidFill>
              </a:rPr>
            </a:br>
            <a:r>
              <a:rPr lang="de-CH" sz="4000" dirty="0">
                <a:solidFill>
                  <a:srgbClr val="FF0000"/>
                </a:solidFill>
              </a:rPr>
              <a:t>it needs.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36</a:t>
            </a:fld>
            <a:endParaRPr lang="de-CH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10" y="4526054"/>
            <a:ext cx="2347869" cy="16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431800" y="1036800"/>
            <a:ext cx="8281988" cy="417646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de-CH" sz="4000" dirty="0"/>
              <a:t>4</a:t>
            </a:r>
            <a:br>
              <a:rPr lang="de-CH" sz="4000" dirty="0"/>
            </a:br>
            <a:r>
              <a:rPr lang="de-CH" sz="4000" dirty="0">
                <a:solidFill>
                  <a:srgbClr val="FF0000"/>
                </a:solidFill>
              </a:rPr>
              <a:t>… provide excellent job and career prospects </a:t>
            </a:r>
            <a:br>
              <a:rPr lang="de-CH" sz="4000" dirty="0">
                <a:solidFill>
                  <a:srgbClr val="FF0000"/>
                </a:solidFill>
              </a:rPr>
            </a:br>
            <a:r>
              <a:rPr lang="de-CH" sz="4000" dirty="0">
                <a:solidFill>
                  <a:srgbClr val="FF0000"/>
                </a:solidFill>
              </a:rPr>
              <a:t>for their graduates.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37</a:t>
            </a:fld>
            <a:endParaRPr lang="de-CH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10" y="4526054"/>
            <a:ext cx="2347869" cy="16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431800" y="1036800"/>
            <a:ext cx="8281988" cy="417646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de-CH" sz="4000" dirty="0"/>
              <a:t>5</a:t>
            </a:r>
            <a:br>
              <a:rPr lang="de-CH" sz="4000" dirty="0"/>
            </a:br>
            <a:r>
              <a:rPr lang="de-CH" sz="4000" dirty="0">
                <a:solidFill>
                  <a:srgbClr val="FF0000"/>
                </a:solidFill>
              </a:rPr>
              <a:t>… comply with Swiss </a:t>
            </a:r>
            <a:br>
              <a:rPr lang="de-CH" sz="4000" dirty="0">
                <a:solidFill>
                  <a:srgbClr val="FF0000"/>
                </a:solidFill>
              </a:rPr>
            </a:br>
            <a:r>
              <a:rPr lang="de-CH" sz="4000" dirty="0">
                <a:solidFill>
                  <a:srgbClr val="FF0000"/>
                </a:solidFill>
              </a:rPr>
              <a:t>quality standards in the field </a:t>
            </a:r>
            <a:br>
              <a:rPr lang="de-CH" sz="4000" dirty="0">
                <a:solidFill>
                  <a:srgbClr val="FF0000"/>
                </a:solidFill>
              </a:rPr>
            </a:br>
            <a:r>
              <a:rPr lang="de-CH" sz="4000" dirty="0">
                <a:solidFill>
                  <a:srgbClr val="FF0000"/>
                </a:solidFill>
              </a:rPr>
              <a:t>of </a:t>
            </a:r>
            <a:r>
              <a:rPr lang="de-CH" sz="4000" dirty="0" err="1">
                <a:solidFill>
                  <a:srgbClr val="FF0000"/>
                </a:solidFill>
              </a:rPr>
              <a:t>education</a:t>
            </a:r>
            <a:r>
              <a:rPr lang="de-CH" sz="4000" dirty="0">
                <a:solidFill>
                  <a:srgbClr val="FF0000"/>
                </a:solidFill>
              </a:rPr>
              <a:t> </a:t>
            </a:r>
            <a:r>
              <a:rPr lang="de-CH" sz="4000" dirty="0" err="1" smtClean="0">
                <a:solidFill>
                  <a:srgbClr val="FF0000"/>
                </a:solidFill>
              </a:rPr>
              <a:t>and</a:t>
            </a:r>
            <a:r>
              <a:rPr lang="de-CH" sz="4000" dirty="0" smtClean="0">
                <a:solidFill>
                  <a:srgbClr val="FF0000"/>
                </a:solidFill>
              </a:rPr>
              <a:t> </a:t>
            </a:r>
            <a:r>
              <a:rPr lang="de-CH" sz="4000" dirty="0">
                <a:solidFill>
                  <a:srgbClr val="FF0000"/>
                </a:solidFill>
              </a:rPr>
              <a:t>research.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38</a:t>
            </a:fld>
            <a:endParaRPr lang="de-CH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10" y="4526054"/>
            <a:ext cx="2347869" cy="16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431800" y="1036800"/>
            <a:ext cx="8281988" cy="417646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de-CH" sz="4000" dirty="0"/>
              <a:t>6</a:t>
            </a:r>
            <a:br>
              <a:rPr lang="de-CH" sz="4000" dirty="0"/>
            </a:br>
            <a:r>
              <a:rPr lang="de-CH" sz="4000" dirty="0">
                <a:solidFill>
                  <a:srgbClr val="FF0000"/>
                </a:solidFill>
              </a:rPr>
              <a:t>… lay the foundation for sustainable economic, </a:t>
            </a:r>
            <a:br>
              <a:rPr lang="de-CH" sz="4000" dirty="0">
                <a:solidFill>
                  <a:srgbClr val="FF0000"/>
                </a:solidFill>
              </a:rPr>
            </a:br>
            <a:r>
              <a:rPr lang="de-CH" sz="4000" dirty="0">
                <a:solidFill>
                  <a:srgbClr val="FF0000"/>
                </a:solidFill>
              </a:rPr>
              <a:t>cultural and social progress.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39</a:t>
            </a:fld>
            <a:endParaRPr lang="de-CH" dirty="0"/>
          </a:p>
        </p:txBody>
      </p:sp>
      <p:pic>
        <p:nvPicPr>
          <p:cNvPr id="2" name="Bild 1" descr="KFH_Poskarten_RGB_-0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10" y="4526054"/>
            <a:ext cx="2347869" cy="16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32" y="-455298"/>
            <a:ext cx="9326332" cy="73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40</a:t>
            </a:fld>
            <a:endParaRPr lang="de-CH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31800" y="1648800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de-CH" sz="4000" dirty="0"/>
              <a:t>Six areas of study – </a:t>
            </a:r>
          </a:p>
          <a:p>
            <a:pPr>
              <a:lnSpc>
                <a:spcPts val="4800"/>
              </a:lnSpc>
            </a:pPr>
            <a:r>
              <a:rPr lang="de-CH" sz="4000" dirty="0"/>
              <a:t>the benefit of specialisation</a:t>
            </a:r>
          </a:p>
        </p:txBody>
      </p:sp>
      <p:sp>
        <p:nvSpPr>
          <p:cNvPr id="2" name="Rechteck 1"/>
          <p:cNvSpPr/>
          <p:nvPr/>
        </p:nvSpPr>
        <p:spPr>
          <a:xfrm>
            <a:off x="457344" y="5949280"/>
            <a:ext cx="1975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Source: Federal Statistical Office, 2014</a:t>
            </a:r>
          </a:p>
        </p:txBody>
      </p:sp>
    </p:spTree>
    <p:extLst>
      <p:ext uri="{BB962C8B-B14F-4D97-AF65-F5344CB8AC3E}">
        <p14:creationId xmlns:p14="http://schemas.microsoft.com/office/powerpoint/2010/main" val="2547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6_areas_of_study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31800" y="5347816"/>
            <a:ext cx="8281988" cy="1366888"/>
          </a:xfrm>
        </p:spPr>
        <p:txBody>
          <a:bodyPr/>
          <a:lstStyle/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chemeClr val="bg1"/>
                </a:solidFill>
              </a:rPr>
              <a:t>Technology, IT, architecture, </a:t>
            </a:r>
          </a:p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chemeClr val="bg1"/>
                </a:solidFill>
              </a:rPr>
              <a:t>civil engineering, planning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noProof="0" smtClean="0"/>
              <a:pPr/>
              <a:t>41</a:t>
            </a:fld>
            <a:endParaRPr lang="de-CH" noProof="0"/>
          </a:p>
        </p:txBody>
      </p:sp>
      <p:sp>
        <p:nvSpPr>
          <p:cNvPr id="7" name="Titel 7"/>
          <p:cNvSpPr txBox="1">
            <a:spLocks/>
          </p:cNvSpPr>
          <p:nvPr/>
        </p:nvSpPr>
        <p:spPr>
          <a:xfrm>
            <a:off x="431800" y="4725144"/>
            <a:ext cx="8281988" cy="540727"/>
          </a:xfrm>
          <a:prstGeom prst="rect">
            <a:avLst/>
          </a:prstGeom>
        </p:spPr>
        <p:txBody>
          <a:bodyPr vert="horz" lIns="0" tIns="270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sz="9600" dirty="0" err="1">
                <a:solidFill>
                  <a:srgbClr val="FFFFFF"/>
                </a:solidFill>
              </a:rPr>
              <a:t>20%</a:t>
            </a:r>
            <a:endParaRPr lang="de-CH" sz="96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31800" y="5584154"/>
            <a:ext cx="8281988" cy="1366888"/>
          </a:xfrm>
        </p:spPr>
        <p:txBody>
          <a:bodyPr/>
          <a:lstStyle/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rgbClr val="000000"/>
                </a:solidFill>
              </a:rPr>
              <a:t>Chemistry, life sciences, </a:t>
            </a:r>
          </a:p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rgbClr val="000000"/>
                </a:solidFill>
              </a:rPr>
              <a:t>agriculture</a:t>
            </a:r>
          </a:p>
        </p:txBody>
      </p:sp>
      <p:sp>
        <p:nvSpPr>
          <p:cNvPr id="5" name="Titel 7"/>
          <p:cNvSpPr txBox="1">
            <a:spLocks/>
          </p:cNvSpPr>
          <p:nvPr/>
        </p:nvSpPr>
        <p:spPr>
          <a:xfrm>
            <a:off x="431800" y="4968484"/>
            <a:ext cx="8281988" cy="446882"/>
          </a:xfrm>
          <a:prstGeom prst="rect">
            <a:avLst/>
          </a:prstGeom>
        </p:spPr>
        <p:txBody>
          <a:bodyPr vert="horz" lIns="0" tIns="270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sz="9600" dirty="0" err="1">
                <a:solidFill>
                  <a:srgbClr val="000000"/>
                </a:solidFill>
              </a:rPr>
              <a:t>5%</a:t>
            </a:r>
            <a:endParaRPr lang="de-CH" sz="96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31800" y="2566168"/>
            <a:ext cx="8281988" cy="1366888"/>
          </a:xfrm>
        </p:spPr>
        <p:txBody>
          <a:bodyPr/>
          <a:lstStyle/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rgbClr val="000000"/>
                </a:solidFill>
              </a:rPr>
              <a:t>Business, services, </a:t>
            </a:r>
          </a:p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rgbClr val="000000"/>
                </a:solidFill>
              </a:rPr>
              <a:t>applied linguistics</a:t>
            </a:r>
          </a:p>
        </p:txBody>
      </p:sp>
      <p:sp>
        <p:nvSpPr>
          <p:cNvPr id="5" name="Titel 7"/>
          <p:cNvSpPr txBox="1">
            <a:spLocks/>
          </p:cNvSpPr>
          <p:nvPr/>
        </p:nvSpPr>
        <p:spPr>
          <a:xfrm>
            <a:off x="431800" y="1944513"/>
            <a:ext cx="8281988" cy="540727"/>
          </a:xfrm>
          <a:prstGeom prst="rect">
            <a:avLst/>
          </a:prstGeom>
        </p:spPr>
        <p:txBody>
          <a:bodyPr vert="horz" lIns="0" tIns="270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sz="9600" dirty="0" err="1">
                <a:solidFill>
                  <a:srgbClr val="000000"/>
                </a:solidFill>
              </a:rPr>
              <a:t>35%</a:t>
            </a:r>
            <a:endParaRPr lang="de-CH" sz="96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31800" y="4203650"/>
            <a:ext cx="8281988" cy="1366888"/>
          </a:xfrm>
        </p:spPr>
        <p:txBody>
          <a:bodyPr/>
          <a:lstStyle/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chemeClr val="bg1"/>
                </a:solidFill>
              </a:rPr>
              <a:t>Health care, social work, </a:t>
            </a:r>
          </a:p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chemeClr val="bg1"/>
                </a:solidFill>
              </a:rPr>
              <a:t>applied psychology</a:t>
            </a:r>
          </a:p>
        </p:txBody>
      </p:sp>
      <p:sp>
        <p:nvSpPr>
          <p:cNvPr id="5" name="Titel 7"/>
          <p:cNvSpPr txBox="1">
            <a:spLocks/>
          </p:cNvSpPr>
          <p:nvPr/>
        </p:nvSpPr>
        <p:spPr>
          <a:xfrm>
            <a:off x="431800" y="3586042"/>
            <a:ext cx="8281988" cy="540727"/>
          </a:xfrm>
          <a:prstGeom prst="rect">
            <a:avLst/>
          </a:prstGeom>
        </p:spPr>
        <p:txBody>
          <a:bodyPr vert="horz" lIns="0" tIns="270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sz="9600" dirty="0" err="1">
                <a:solidFill>
                  <a:srgbClr val="FFFFFF"/>
                </a:solidFill>
              </a:rPr>
              <a:t>22%</a:t>
            </a:r>
            <a:endParaRPr lang="de-CH" sz="96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31800" y="2028283"/>
            <a:ext cx="5436344" cy="1366888"/>
          </a:xfrm>
        </p:spPr>
        <p:txBody>
          <a:bodyPr/>
          <a:lstStyle/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rgbClr val="000000"/>
                </a:solidFill>
              </a:rPr>
              <a:t>Design, music, theatre, </a:t>
            </a:r>
          </a:p>
          <a:p>
            <a:pPr>
              <a:lnSpc>
                <a:spcPts val="2280"/>
              </a:lnSpc>
              <a:tabLst/>
            </a:pPr>
            <a:r>
              <a:rPr lang="de-DE" sz="1900" b="1">
                <a:solidFill>
                  <a:srgbClr val="000000"/>
                </a:solidFill>
              </a:rPr>
              <a:t>fine art, dance</a:t>
            </a:r>
          </a:p>
        </p:txBody>
      </p:sp>
      <p:sp>
        <p:nvSpPr>
          <p:cNvPr id="5" name="Titel 7"/>
          <p:cNvSpPr txBox="1">
            <a:spLocks/>
          </p:cNvSpPr>
          <p:nvPr/>
        </p:nvSpPr>
        <p:spPr>
          <a:xfrm>
            <a:off x="323528" y="1412776"/>
            <a:ext cx="8281988" cy="540727"/>
          </a:xfrm>
          <a:prstGeom prst="rect">
            <a:avLst/>
          </a:prstGeom>
        </p:spPr>
        <p:txBody>
          <a:bodyPr vert="horz" lIns="0" tIns="270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sz="9600" dirty="0" err="1">
                <a:solidFill>
                  <a:srgbClr val="000000"/>
                </a:solidFill>
              </a:rPr>
              <a:t>12%</a:t>
            </a:r>
            <a:endParaRPr lang="de-CH" sz="9600" baseline="30000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683846" y="2624667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31800" y="2420888"/>
            <a:ext cx="8281988" cy="1366888"/>
          </a:xfrm>
        </p:spPr>
        <p:txBody>
          <a:bodyPr/>
          <a:lstStyle/>
          <a:p>
            <a:pPr>
              <a:lnSpc>
                <a:spcPts val="2280"/>
              </a:lnSpc>
              <a:tabLst/>
            </a:pPr>
            <a:r>
              <a:rPr lang="de-DE" sz="1900" b="1"/>
              <a:t>Teacher education, </a:t>
            </a:r>
          </a:p>
          <a:p>
            <a:pPr>
              <a:lnSpc>
                <a:spcPts val="2280"/>
              </a:lnSpc>
              <a:tabLst/>
            </a:pPr>
            <a:r>
              <a:rPr lang="de-DE" sz="1900" b="1"/>
              <a:t>sport</a:t>
            </a:r>
          </a:p>
        </p:txBody>
      </p:sp>
      <p:sp>
        <p:nvSpPr>
          <p:cNvPr id="5" name="Titel 7"/>
          <p:cNvSpPr txBox="1">
            <a:spLocks/>
          </p:cNvSpPr>
          <p:nvPr/>
        </p:nvSpPr>
        <p:spPr>
          <a:xfrm>
            <a:off x="431800" y="1803252"/>
            <a:ext cx="8281988" cy="540727"/>
          </a:xfrm>
          <a:prstGeom prst="rect">
            <a:avLst/>
          </a:prstGeom>
        </p:spPr>
        <p:txBody>
          <a:bodyPr vert="horz" lIns="0" tIns="270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sz="9600" dirty="0" err="1">
                <a:solidFill>
                  <a:srgbClr val="000000"/>
                </a:solidFill>
              </a:rPr>
              <a:t>6%</a:t>
            </a:r>
            <a:endParaRPr lang="de-CH" sz="96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4-fold mandate for the UAS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47</a:t>
            </a:fld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31800" y="4651085"/>
            <a:ext cx="8281988" cy="1429636"/>
          </a:xfrm>
        </p:spPr>
        <p:txBody>
          <a:bodyPr/>
          <a:lstStyle/>
          <a:p>
            <a:pPr marL="177800" indent="-177800">
              <a:buFont typeface="Arial"/>
              <a:buChar char="•"/>
              <a:tabLst/>
            </a:pPr>
            <a:r>
              <a:rPr lang="de-CH" dirty="0" err="1"/>
              <a:t>Independent, action-oriented and creative people who shape the future</a:t>
            </a:r>
          </a:p>
          <a:p>
            <a:pPr marL="177800" indent="-177800">
              <a:buFont typeface="Arial"/>
              <a:buChar char="•"/>
              <a:tabLst/>
            </a:pPr>
            <a:r>
              <a:rPr lang="de-CH" dirty="0" err="1"/>
              <a:t>The foundation for lasting progress: Further development of economy, culture, and society through people and technology – taking into account social and economic needs and requirements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62487"/>
              </p:ext>
            </p:extLst>
          </p:nvPr>
        </p:nvGraphicFramePr>
        <p:xfrm>
          <a:off x="420937" y="1660740"/>
          <a:ext cx="8291090" cy="256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545"/>
                <a:gridCol w="4145545"/>
              </a:tblGrid>
              <a:tr h="1280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900" b="1" i="0" dirty="0" smtClean="0">
                          <a:solidFill>
                            <a:srgbClr val="FF1A27"/>
                          </a:solidFill>
                          <a:latin typeface="Arial"/>
                          <a:cs typeface="Arial"/>
                        </a:rPr>
                        <a:t>Education</a:t>
                      </a:r>
                    </a:p>
                    <a:p>
                      <a:pPr algn="ctr"/>
                      <a:r>
                        <a:rPr lang="de-CH" sz="19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Theoretically sound</a:t>
                      </a:r>
                    </a:p>
                    <a:p>
                      <a:pPr algn="ctr"/>
                      <a:r>
                        <a:rPr lang="de-CH" sz="19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&amp; practice-oriented</a:t>
                      </a:r>
                    </a:p>
                  </a:txBody>
                  <a:tcPr marL="124366" marR="124366" marT="62183" marB="6218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900" b="1" i="0" dirty="0" smtClean="0">
                          <a:solidFill>
                            <a:srgbClr val="FF1A27"/>
                          </a:solidFill>
                          <a:latin typeface="Arial"/>
                          <a:cs typeface="Arial"/>
                        </a:rPr>
                        <a:t>Research</a:t>
                      </a:r>
                    </a:p>
                    <a:p>
                      <a:pPr algn="ctr"/>
                      <a:r>
                        <a:rPr lang="de-CH" sz="19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Application-oriented </a:t>
                      </a:r>
                    </a:p>
                    <a:p>
                      <a:pPr algn="ctr"/>
                      <a:r>
                        <a:rPr lang="de-CH" sz="19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&amp; innovative</a:t>
                      </a:r>
                    </a:p>
                  </a:txBody>
                  <a:tcPr marL="124366" marR="124366" marT="62183" marB="62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900" b="1" i="0" kern="1200" dirty="0" smtClean="0">
                        <a:solidFill>
                          <a:srgbClr val="FF1A27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900" b="1" i="0" kern="1200" dirty="0" smtClean="0">
                          <a:solidFill>
                            <a:srgbClr val="FF1A27"/>
                          </a:solidFill>
                          <a:latin typeface="Arial"/>
                          <a:ea typeface="+mn-ea"/>
                          <a:cs typeface="Arial"/>
                        </a:rPr>
                        <a:t>Continuing education</a:t>
                      </a:r>
                    </a:p>
                    <a:p>
                      <a:pPr algn="ctr"/>
                      <a:r>
                        <a:rPr lang="de-CH" sz="19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Contemporary</a:t>
                      </a:r>
                    </a:p>
                    <a:p>
                      <a:pPr algn="ctr"/>
                      <a:r>
                        <a:rPr lang="de-CH" sz="19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&amp; in line with demand </a:t>
                      </a:r>
                    </a:p>
                  </a:txBody>
                  <a:tcPr marL="124366" marR="124366" marT="62183" marB="6218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900" b="1" i="0" kern="1200" dirty="0" smtClean="0">
                        <a:solidFill>
                          <a:srgbClr val="FF1A27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900" b="1" i="0" kern="1200" dirty="0" smtClean="0">
                          <a:solidFill>
                            <a:srgbClr val="FF1A27"/>
                          </a:solidFill>
                          <a:latin typeface="Arial"/>
                          <a:ea typeface="+mn-ea"/>
                          <a:cs typeface="Arial"/>
                        </a:rPr>
                        <a:t>Services</a:t>
                      </a:r>
                    </a:p>
                    <a:p>
                      <a:pPr algn="ctr"/>
                      <a:r>
                        <a:rPr lang="de-CH" sz="19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Experience-based</a:t>
                      </a:r>
                    </a:p>
                    <a:p>
                      <a:pPr algn="ctr"/>
                      <a:r>
                        <a:rPr lang="de-CH" sz="19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&amp; tailor-made</a:t>
                      </a:r>
                    </a:p>
                  </a:txBody>
                  <a:tcPr marL="124366" marR="124366" marT="62183" marB="62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3995936" y="2298037"/>
            <a:ext cx="792088" cy="9404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/>
          <p:cNvSpPr/>
          <p:nvPr/>
        </p:nvSpPr>
        <p:spPr>
          <a:xfrm>
            <a:off x="3923928" y="2204864"/>
            <a:ext cx="1296144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ung 1"/>
          <p:cNvGrpSpPr/>
          <p:nvPr/>
        </p:nvGrpSpPr>
        <p:grpSpPr>
          <a:xfrm>
            <a:off x="3853442" y="2093413"/>
            <a:ext cx="1428453" cy="1678428"/>
            <a:chOff x="3974253" y="2276872"/>
            <a:chExt cx="822960" cy="966976"/>
          </a:xfrm>
        </p:grpSpPr>
        <p:sp>
          <p:nvSpPr>
            <p:cNvPr id="11" name="Gebogener Pfeil 10"/>
            <p:cNvSpPr/>
            <p:nvPr/>
          </p:nvSpPr>
          <p:spPr>
            <a:xfrm>
              <a:off x="3974253" y="2276872"/>
              <a:ext cx="822960" cy="822960"/>
            </a:xfrm>
            <a:prstGeom prst="circular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baseline="30000"/>
            </a:p>
          </p:txBody>
        </p:sp>
        <p:sp>
          <p:nvSpPr>
            <p:cNvPr id="13" name="Gebogener Pfeil 12"/>
            <p:cNvSpPr/>
            <p:nvPr/>
          </p:nvSpPr>
          <p:spPr>
            <a:xfrm flipH="1" flipV="1">
              <a:off x="3974253" y="2420888"/>
              <a:ext cx="822960" cy="822960"/>
            </a:xfrm>
            <a:prstGeom prst="circular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37263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KFH_Die_Abschlüsse_p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332" y="400242"/>
            <a:ext cx="4392001" cy="603548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48</a:t>
            </a:fld>
            <a:endParaRPr lang="de-CH" dirty="0"/>
          </a:p>
        </p:txBody>
      </p:sp>
      <p:sp>
        <p:nvSpPr>
          <p:cNvPr id="11" name="Titel 14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en-GB"/>
              <a:t>The degrees</a:t>
            </a:r>
            <a:endParaRPr lang="de-CH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31800" y="1711332"/>
            <a:ext cx="4212208" cy="4093932"/>
          </a:xfrm>
        </p:spPr>
        <p:txBody>
          <a:bodyPr/>
          <a:lstStyle/>
          <a:p>
            <a:pPr>
              <a:tabLst/>
            </a:pPr>
            <a:r>
              <a:rPr lang="de-DE" b="1"/>
              <a:t>Diplomas</a:t>
            </a:r>
          </a:p>
          <a:p>
            <a:pPr marL="177800" indent="-177800">
              <a:buFont typeface="Arial"/>
              <a:buChar char="•"/>
              <a:tabLst/>
            </a:pPr>
            <a:r>
              <a:rPr lang="de-DE"/>
              <a:t>Degree programmes: bachelor, master</a:t>
            </a:r>
          </a:p>
          <a:p>
            <a:pPr marL="177800" indent="-177800">
              <a:buFont typeface="Arial"/>
              <a:buChar char="•"/>
              <a:tabLst/>
            </a:pPr>
            <a:r>
              <a:rPr lang="de-DE"/>
              <a:t>Continuing education: CAS, DAS, EMBA</a:t>
            </a:r>
          </a:p>
          <a:p>
            <a:pPr>
              <a:tabLst/>
            </a:pPr>
            <a:endParaRPr lang="de-DE"/>
          </a:p>
          <a:p>
            <a:pPr>
              <a:tabLst/>
            </a:pPr>
            <a:r>
              <a:rPr lang="de-DE" b="1"/>
              <a:t>Degree courses </a:t>
            </a:r>
          </a:p>
          <a:p>
            <a:pPr marL="177800" indent="-177800">
              <a:buFont typeface="Arial"/>
              <a:buChar char="•"/>
              <a:tabLst/>
            </a:pPr>
            <a:r>
              <a:rPr lang="de-DE"/>
              <a:t>More than 230 BA degree programmes, ranging from architecture to business law</a:t>
            </a:r>
          </a:p>
          <a:p>
            <a:pPr marL="177800" indent="-177800">
              <a:buFont typeface="Arial"/>
              <a:buChar char="•"/>
              <a:tabLst/>
            </a:pPr>
            <a:r>
              <a:rPr lang="de-DE"/>
              <a:t>More than 100 MA degree programmes</a:t>
            </a:r>
          </a:p>
          <a:p>
            <a:pPr marL="177800" indent="-177800">
              <a:buFont typeface="Arial"/>
              <a:buChar char="•"/>
              <a:tabLst/>
            </a:pPr>
            <a:endParaRPr lang="de-DE"/>
          </a:p>
          <a:p>
            <a:pPr>
              <a:tabLst/>
            </a:pPr>
            <a:r>
              <a:rPr lang="en-GB" b="1"/>
              <a:t>Languages</a:t>
            </a:r>
            <a:endParaRPr lang="de-DE" b="1"/>
          </a:p>
          <a:p>
            <a:pPr marL="177800" indent="-177800">
              <a:buFont typeface="Arial"/>
              <a:buChar char="•"/>
              <a:tabLst/>
            </a:pPr>
            <a:r>
              <a:rPr lang="de-DE"/>
              <a:t>Degree programmes in German, French, Italian as well as completely or partially </a:t>
            </a:r>
            <a:br>
              <a:rPr lang="de-DE"/>
            </a:br>
            <a:r>
              <a:rPr lang="de-DE"/>
              <a:t>in English </a:t>
            </a:r>
          </a:p>
        </p:txBody>
      </p:sp>
    </p:spTree>
    <p:extLst>
      <p:ext uri="{BB962C8B-B14F-4D97-AF65-F5344CB8AC3E}">
        <p14:creationId xmlns:p14="http://schemas.microsoft.com/office/powerpoint/2010/main" val="11294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49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691680" y="6284059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2005/06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296196"/>
              </p:ext>
            </p:extLst>
          </p:nvPr>
        </p:nvGraphicFramePr>
        <p:xfrm>
          <a:off x="431006" y="1908373"/>
          <a:ext cx="8281988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635896" y="6284059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2010/11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08104" y="6284059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2013/14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452320" y="6284059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 smtClean="0">
                <a:latin typeface="Arial" pitchFamily="34" charset="0"/>
                <a:cs typeface="Arial" pitchFamily="34" charset="0"/>
              </a:rPr>
              <a:t>2014/15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1102916" y="6212051"/>
            <a:ext cx="0" cy="21602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962424" y="6212051"/>
            <a:ext cx="0" cy="21602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828282" y="6212051"/>
            <a:ext cx="0" cy="21602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685632" y="6212051"/>
            <a:ext cx="0" cy="21602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8545140" y="6212051"/>
            <a:ext cx="0" cy="21602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187624" y="2971691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112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375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835696" y="4627875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43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721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411760" y="5491971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10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419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987824" y="2539643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131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417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07904" y="4229735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60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930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283968" y="5419963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14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105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860032" y="2251611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142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164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508104" y="4051811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68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802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156176" y="5275947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18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489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732240" y="2251611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143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961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380312" y="4026550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70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180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028384" y="5242039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 pitchFamily="34" charset="0"/>
                <a:cs typeface="Arial" pitchFamily="34" charset="0"/>
              </a:rPr>
              <a:t>19</a:t>
            </a:r>
            <a:r>
              <a:rPr lang="de-CH" sz="1100">
                <a:latin typeface="Arial" pitchFamily="34" charset="0"/>
                <a:cs typeface="Arial" pitchFamily="34" charset="0"/>
              </a:rPr>
              <a:t>’</a:t>
            </a:r>
            <a:r>
              <a:rPr lang="de-DE" sz="1100" smtClean="0">
                <a:latin typeface="Arial" pitchFamily="34" charset="0"/>
                <a:cs typeface="Arial" pitchFamily="34" charset="0"/>
              </a:rPr>
              <a:t>476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de-CH" dirty="0"/>
              <a:t>Number of students by type of university</a:t>
            </a:r>
            <a:br>
              <a:rPr lang="de-CH" dirty="0"/>
            </a:br>
            <a:r>
              <a:rPr lang="de-CH" sz="1600" b="0" dirty="0"/>
              <a:t>Development of student numbers at universities (U), universities of applied sciences and arts (UAS) and universities of teacher education (UTE)</a:t>
            </a:r>
          </a:p>
        </p:txBody>
      </p:sp>
      <p:sp>
        <p:nvSpPr>
          <p:cNvPr id="34" name="Rechteck 33"/>
          <p:cNvSpPr/>
          <p:nvPr/>
        </p:nvSpPr>
        <p:spPr>
          <a:xfrm>
            <a:off x="1835697" y="6525344"/>
            <a:ext cx="18002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600" dirty="0">
                <a:latin typeface="Arial" panose="020B0604020202020204" pitchFamily="34" charset="0"/>
                <a:cs typeface="Arial" panose="020B0604020202020204" pitchFamily="34" charset="0"/>
              </a:rPr>
              <a:t>Source: Federal Statistical Office, 2014</a:t>
            </a:r>
          </a:p>
        </p:txBody>
      </p:sp>
    </p:spTree>
    <p:extLst>
      <p:ext uri="{BB962C8B-B14F-4D97-AF65-F5344CB8AC3E}">
        <p14:creationId xmlns:p14="http://schemas.microsoft.com/office/powerpoint/2010/main" val="23572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1789878" y="6511636"/>
            <a:ext cx="4654329" cy="20445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18893" y="5778823"/>
            <a:ext cx="8281988" cy="360040"/>
          </a:xfrm>
        </p:spPr>
        <p:txBody>
          <a:bodyPr/>
          <a:lstStyle/>
          <a:p>
            <a:endParaRPr lang="de-CH" sz="10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" y="10035"/>
            <a:ext cx="9130620" cy="6847965"/>
          </a:xfrm>
          <a:prstGeom prst="rect">
            <a:avLst/>
          </a:prstGeom>
        </p:spPr>
      </p:pic>
      <p:sp>
        <p:nvSpPr>
          <p:cNvPr id="10" name="Titel 7"/>
          <p:cNvSpPr txBox="1">
            <a:spLocks/>
          </p:cNvSpPr>
          <p:nvPr/>
        </p:nvSpPr>
        <p:spPr>
          <a:xfrm>
            <a:off x="431800" y="332656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Area</a:t>
            </a:r>
          </a:p>
        </p:txBody>
      </p:sp>
      <p:sp>
        <p:nvSpPr>
          <p:cNvPr id="11" name="Datumsplatzhalter 5"/>
          <p:cNvSpPr txBox="1">
            <a:spLocks/>
          </p:cNvSpPr>
          <p:nvPr/>
        </p:nvSpPr>
        <p:spPr>
          <a:xfrm>
            <a:off x="405944" y="6309320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Source: Federal Statistical Office, 2014</a:t>
            </a:r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0" y="2354104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baseline="30000">
                <a:solidFill>
                  <a:srgbClr val="FF0000"/>
                </a:solidFill>
                <a:latin typeface="Arial"/>
                <a:cs typeface="Arial"/>
              </a:rPr>
              <a:t>41,285 km² </a:t>
            </a:r>
          </a:p>
          <a:p>
            <a:pPr algn="ctr"/>
            <a:r>
              <a:rPr lang="en-US" sz="5400" b="1" baseline="30000">
                <a:solidFill>
                  <a:srgbClr val="FF0000"/>
                </a:solidFill>
                <a:latin typeface="Arial"/>
                <a:cs typeface="Arial"/>
              </a:rPr>
              <a:t>or 0.025% of world’s </a:t>
            </a:r>
          </a:p>
          <a:p>
            <a:pPr algn="ctr"/>
            <a:r>
              <a:rPr lang="en-US" sz="5400" b="1" baseline="30000">
                <a:solidFill>
                  <a:srgbClr val="FF0000"/>
                </a:solidFill>
                <a:latin typeface="Arial"/>
                <a:cs typeface="Arial"/>
              </a:rPr>
              <a:t>surface area.</a:t>
            </a:r>
            <a:endParaRPr lang="de-DE" sz="5400" b="1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9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1988" cy="384175"/>
          </a:xfrm>
        </p:spPr>
        <p:txBody>
          <a:bodyPr/>
          <a:lstStyle/>
          <a:p>
            <a:r>
              <a:rPr lang="de-CH" dirty="0" smtClean="0"/>
              <a:t>A </a:t>
            </a:r>
            <a:r>
              <a:rPr lang="de-CH" dirty="0" err="1" smtClean="0"/>
              <a:t>model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success</a:t>
            </a:r>
            <a:r>
              <a:rPr lang="de-CH" dirty="0" smtClean="0"/>
              <a:t>: </a:t>
            </a:r>
            <a:r>
              <a:rPr lang="de-CH" dirty="0" err="1" smtClean="0"/>
              <a:t>number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UAS - </a:t>
            </a:r>
            <a:r>
              <a:rPr lang="de-CH" dirty="0" err="1" smtClean="0"/>
              <a:t>students</a:t>
            </a:r>
            <a:r>
              <a:rPr lang="de-CH" dirty="0" smtClean="0"/>
              <a:t> </a:t>
            </a:r>
            <a:r>
              <a:rPr lang="de-CH" dirty="0" err="1" smtClean="0"/>
              <a:t>continuous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grow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50</a:t>
            </a:fld>
            <a:endParaRPr lang="de-CH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444112873"/>
              </p:ext>
            </p:extLst>
          </p:nvPr>
        </p:nvGraphicFramePr>
        <p:xfrm>
          <a:off x="683568" y="1448780"/>
          <a:ext cx="78488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Gerade Verbindung 9"/>
          <p:cNvCxnSpPr/>
          <p:nvPr/>
        </p:nvCxnSpPr>
        <p:spPr>
          <a:xfrm>
            <a:off x="7740352" y="1484784"/>
            <a:ext cx="0" cy="4104456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380312" y="2636912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 err="1" smtClean="0">
                <a:latin typeface="Arial" pitchFamily="34" charset="0"/>
                <a:cs typeface="Arial" pitchFamily="34" charset="0"/>
              </a:rPr>
              <a:t>Estimation</a:t>
            </a:r>
            <a:endParaRPr lang="de-DE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umsplatzhalter 5"/>
          <p:cNvSpPr txBox="1">
            <a:spLocks/>
          </p:cNvSpPr>
          <p:nvPr/>
        </p:nvSpPr>
        <p:spPr>
          <a:xfrm flipH="1">
            <a:off x="418893" y="1340768"/>
            <a:ext cx="288032" cy="4248472"/>
          </a:xfrm>
          <a:prstGeom prst="rect">
            <a:avLst/>
          </a:prstGeom>
        </p:spPr>
        <p:txBody>
          <a:bodyPr vert="vert270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5400"/>
              </a:spcAft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[in 1,000]</a:t>
            </a:r>
            <a:endParaRPr lang="de-DE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18893" y="6164724"/>
            <a:ext cx="1975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Source: Federal Statistical Office, 2014</a:t>
            </a:r>
          </a:p>
        </p:txBody>
      </p:sp>
    </p:spTree>
    <p:extLst>
      <p:ext uri="{BB962C8B-B14F-4D97-AF65-F5344CB8AC3E}">
        <p14:creationId xmlns:p14="http://schemas.microsoft.com/office/powerpoint/2010/main" val="38963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de-CH" dirty="0" smtClean="0"/>
              <a:t>Students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studies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51</a:t>
            </a:fld>
            <a:endParaRPr lang="de-CH" dirty="0"/>
          </a:p>
        </p:txBody>
      </p:sp>
      <p:graphicFrame>
        <p:nvGraphicFramePr>
          <p:cNvPr id="17" name="Inhaltsplatzhalt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205829"/>
              </p:ext>
            </p:extLst>
          </p:nvPr>
        </p:nvGraphicFramePr>
        <p:xfrm>
          <a:off x="430211" y="1667474"/>
          <a:ext cx="8272463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72463"/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602243460"/>
              </p:ext>
            </p:extLst>
          </p:nvPr>
        </p:nvGraphicFramePr>
        <p:xfrm>
          <a:off x="1891400" y="2732400"/>
          <a:ext cx="4716463" cy="314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457344" y="6178024"/>
            <a:ext cx="1975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Source: Federal Statistical Office, 2014</a:t>
            </a:r>
          </a:p>
        </p:txBody>
      </p:sp>
    </p:spTree>
    <p:extLst>
      <p:ext uri="{BB962C8B-B14F-4D97-AF65-F5344CB8AC3E}">
        <p14:creationId xmlns:p14="http://schemas.microsoft.com/office/powerpoint/2010/main" val="34198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de-CH" dirty="0" err="1" smtClean="0"/>
              <a:t>Financing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Swiss</a:t>
            </a:r>
            <a:r>
              <a:rPr lang="de-CH" dirty="0" smtClean="0"/>
              <a:t> </a:t>
            </a:r>
            <a:r>
              <a:rPr lang="de-CH" dirty="0" err="1" smtClean="0"/>
              <a:t>UAS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52</a:t>
            </a:fld>
            <a:endParaRPr lang="de-CH" dirty="0"/>
          </a:p>
        </p:txBody>
      </p:sp>
      <p:graphicFrame>
        <p:nvGraphicFramePr>
          <p:cNvPr id="17" name="Inhaltsplatzhalt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83353"/>
              </p:ext>
            </p:extLst>
          </p:nvPr>
        </p:nvGraphicFramePr>
        <p:xfrm>
          <a:off x="430211" y="1667474"/>
          <a:ext cx="8272463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72463"/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$ 2’735 million </a:t>
                      </a:r>
                      <a:r>
                        <a:rPr lang="de-CH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(CHF</a:t>
                      </a:r>
                      <a:r>
                        <a:rPr lang="de-CH" sz="11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de-CH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de-CH" sz="11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556 </a:t>
                      </a:r>
                      <a:r>
                        <a:rPr lang="de-CH" sz="11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million</a:t>
                      </a:r>
                      <a:r>
                        <a:rPr lang="de-CH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de-CH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259021258"/>
              </p:ext>
            </p:extLst>
          </p:nvPr>
        </p:nvGraphicFramePr>
        <p:xfrm>
          <a:off x="1892310" y="2732400"/>
          <a:ext cx="4716463" cy="314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935918" y="2924944"/>
            <a:ext cx="158417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smtClean="0">
                <a:latin typeface="Arial"/>
                <a:cs typeface="Arial"/>
              </a:rPr>
              <a:t>Confederation</a:t>
            </a:r>
            <a:r>
              <a:rPr lang="de-DE" sz="1100">
                <a:latin typeface="Arial"/>
                <a:cs typeface="Arial"/>
              </a:rPr>
              <a:t>
19%</a:t>
            </a:r>
          </a:p>
          <a:p>
            <a:endParaRPr lang="de-DE" sz="1100" dirty="0" smtClean="0">
              <a:latin typeface="Arial"/>
              <a:cs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343" y="6170404"/>
            <a:ext cx="1975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Source: Federal Statistical Office, 2014</a:t>
            </a:r>
          </a:p>
        </p:txBody>
      </p:sp>
    </p:spTree>
    <p:extLst>
      <p:ext uri="{BB962C8B-B14F-4D97-AF65-F5344CB8AC3E}">
        <p14:creationId xmlns:p14="http://schemas.microsoft.com/office/powerpoint/2010/main" val="8351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31800" y="142881"/>
            <a:ext cx="8281988" cy="157157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53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31800" y="1711332"/>
            <a:ext cx="4068192" cy="4365625"/>
          </a:xfrm>
        </p:spPr>
        <p:txBody>
          <a:bodyPr/>
          <a:lstStyle/>
          <a:p>
            <a:pPr>
              <a:tabLst>
                <a:tab pos="395288" algn="l"/>
                <a:tab pos="4216400" algn="l"/>
              </a:tabLst>
            </a:pPr>
            <a:r>
              <a:rPr lang="de-CH" dirty="0" smtClean="0"/>
              <a:t>		</a:t>
            </a:r>
            <a:endParaRPr lang="de-CH" dirty="0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3025211537"/>
              </p:ext>
            </p:extLst>
          </p:nvPr>
        </p:nvGraphicFramePr>
        <p:xfrm>
          <a:off x="4392041" y="2420888"/>
          <a:ext cx="4716463" cy="314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el 15"/>
          <p:cNvSpPr txBox="1">
            <a:spLocks/>
          </p:cNvSpPr>
          <p:nvPr/>
        </p:nvSpPr>
        <p:spPr>
          <a:xfrm>
            <a:off x="431800" y="990604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 err="1"/>
              <a:t>Characterization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Financing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R&amp;D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UAS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67544" y="2132855"/>
            <a:ext cx="3960440" cy="266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Research at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UAS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stands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out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Large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variety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topics</a:t>
            </a:r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Scientifically sound and empirically based solutions for practical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applications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Research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problems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practice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account</a:t>
            </a:r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Focus on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needs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practice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partners</a:t>
            </a:r>
            <a:endParaRPr lang="de-CH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120233" y="2132855"/>
            <a:ext cx="23042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1600" b="1" dirty="0" smtClean="0">
                <a:latin typeface="Arial" pitchFamily="34" charset="0"/>
                <a:cs typeface="Arial" pitchFamily="34" charset="0"/>
              </a:rPr>
              <a:t>Resources</a:t>
            </a:r>
          </a:p>
        </p:txBody>
      </p:sp>
      <p:sp>
        <p:nvSpPr>
          <p:cNvPr id="10" name="Rechteck 9"/>
          <p:cNvSpPr/>
          <p:nvPr/>
        </p:nvSpPr>
        <p:spPr>
          <a:xfrm>
            <a:off x="454328" y="6077922"/>
            <a:ext cx="1975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Source: Federal Statistical Office, 2014</a:t>
            </a:r>
          </a:p>
        </p:txBody>
      </p:sp>
    </p:spTree>
    <p:extLst>
      <p:ext uri="{BB962C8B-B14F-4D97-AF65-F5344CB8AC3E}">
        <p14:creationId xmlns:p14="http://schemas.microsoft.com/office/powerpoint/2010/main" val="925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431800" y="990604"/>
            <a:ext cx="8281988" cy="384175"/>
          </a:xfrm>
        </p:spPr>
        <p:txBody>
          <a:bodyPr/>
          <a:lstStyle/>
          <a:p>
            <a:r>
              <a:rPr lang="de-CH" dirty="0" err="1"/>
              <a:t>Costs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Swiss UAS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2400" y="6517033"/>
            <a:ext cx="541388" cy="179096"/>
          </a:xfrm>
        </p:spPr>
        <p:txBody>
          <a:bodyPr/>
          <a:lstStyle/>
          <a:p>
            <a:fld id="{5FEC3FD5-3473-48A6-ACC3-911A05F5A112}" type="slidenum">
              <a:rPr lang="de-CH" smtClean="0"/>
              <a:pPr/>
              <a:t>54</a:t>
            </a:fld>
            <a:endParaRPr lang="de-CH" dirty="0"/>
          </a:p>
        </p:txBody>
      </p:sp>
      <p:graphicFrame>
        <p:nvGraphicFramePr>
          <p:cNvPr id="14" name="Inhaltsplatzhalt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185551"/>
              </p:ext>
            </p:extLst>
          </p:nvPr>
        </p:nvGraphicFramePr>
        <p:xfrm>
          <a:off x="430211" y="1667474"/>
          <a:ext cx="8272463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72463"/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$ 3040  </a:t>
                      </a:r>
                      <a:r>
                        <a:rPr lang="de-CH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million</a:t>
                      </a:r>
                      <a:r>
                        <a:rPr lang="de-CH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CH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(CHF</a:t>
                      </a:r>
                      <a:r>
                        <a:rPr lang="de-CH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2841 </a:t>
                      </a:r>
                      <a:r>
                        <a:rPr lang="de-CH" sz="11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million</a:t>
                      </a:r>
                      <a:r>
                        <a:rPr lang="de-CH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de-CH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335270373"/>
              </p:ext>
            </p:extLst>
          </p:nvPr>
        </p:nvGraphicFramePr>
        <p:xfrm>
          <a:off x="1892310" y="2732400"/>
          <a:ext cx="4716463" cy="314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2267744" y="2996952"/>
            <a:ext cx="158417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100" smtClean="0">
                <a:latin typeface="Arial"/>
                <a:cs typeface="Arial"/>
              </a:rPr>
              <a:t>Confederation</a:t>
            </a:r>
            <a:r>
              <a:rPr lang="de-DE" sz="1100">
                <a:latin typeface="Arial"/>
                <a:cs typeface="Arial"/>
              </a:rPr>
              <a:t>
19%</a:t>
            </a:r>
          </a:p>
          <a:p>
            <a:endParaRPr lang="de-DE" sz="1100" dirty="0" smtClean="0">
              <a:latin typeface="Arial"/>
              <a:cs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343" y="6164724"/>
            <a:ext cx="1975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Source: Federal Statistical Office, 2014</a:t>
            </a:r>
          </a:p>
        </p:txBody>
      </p:sp>
    </p:spTree>
    <p:extLst>
      <p:ext uri="{BB962C8B-B14F-4D97-AF65-F5344CB8AC3E}">
        <p14:creationId xmlns:p14="http://schemas.microsoft.com/office/powerpoint/2010/main" val="31242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Selection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key</a:t>
            </a:r>
            <a:r>
              <a:rPr lang="de-CH" dirty="0" smtClean="0"/>
              <a:t> </a:t>
            </a:r>
            <a:r>
              <a:rPr lang="de-CH" dirty="0" err="1" smtClean="0"/>
              <a:t>issues</a:t>
            </a:r>
            <a:r>
              <a:rPr lang="de-CH" smtClean="0"/>
              <a:t> 2016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Profile-</a:t>
            </a:r>
            <a:r>
              <a:rPr lang="de-CH" b="1" dirty="0" err="1" smtClean="0"/>
              <a:t>specific</a:t>
            </a:r>
            <a:r>
              <a:rPr lang="de-CH" b="1" dirty="0" smtClean="0"/>
              <a:t> Research </a:t>
            </a:r>
            <a:r>
              <a:rPr lang="de-CH" b="1" dirty="0" err="1" smtClean="0"/>
              <a:t>and</a:t>
            </a:r>
            <a:r>
              <a:rPr lang="de-CH" b="1" dirty="0" smtClean="0"/>
              <a:t> Teaching (</a:t>
            </a:r>
            <a:r>
              <a:rPr lang="de-CH" b="1" dirty="0" err="1" smtClean="0"/>
              <a:t>with</a:t>
            </a:r>
            <a:r>
              <a:rPr lang="de-CH" b="1" dirty="0" smtClean="0"/>
              <a:t> </a:t>
            </a:r>
            <a:r>
              <a:rPr lang="de-CH" b="1" dirty="0" err="1" smtClean="0"/>
              <a:t>appropriate</a:t>
            </a:r>
            <a:r>
              <a:rPr lang="de-CH" b="1" dirty="0" smtClean="0"/>
              <a:t> </a:t>
            </a:r>
            <a:r>
              <a:rPr lang="de-CH" b="1" dirty="0" err="1" smtClean="0"/>
              <a:t>financing</a:t>
            </a:r>
            <a:r>
              <a:rPr lang="de-CH" b="1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 smtClean="0"/>
              <a:t>Research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scientific</a:t>
            </a:r>
            <a:r>
              <a:rPr lang="de-CH" dirty="0" smtClean="0"/>
              <a:t> </a:t>
            </a:r>
            <a:r>
              <a:rPr lang="de-CH" b="1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practicable</a:t>
            </a:r>
            <a:endParaRPr lang="de-CH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Securing</a:t>
            </a:r>
            <a:r>
              <a:rPr lang="de-CH" dirty="0" smtClean="0"/>
              <a:t> </a:t>
            </a:r>
            <a:r>
              <a:rPr lang="de-CH" dirty="0" err="1" smtClean="0"/>
              <a:t>funding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essential (Teaching </a:t>
            </a:r>
            <a:r>
              <a:rPr lang="de-CH" dirty="0" err="1" smtClean="0"/>
              <a:t>and</a:t>
            </a:r>
            <a:r>
              <a:rPr lang="de-CH" dirty="0" smtClean="0"/>
              <a:t> Research)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Promoting</a:t>
            </a:r>
            <a:r>
              <a:rPr lang="de-CH" dirty="0" smtClean="0"/>
              <a:t> </a:t>
            </a:r>
            <a:r>
              <a:rPr lang="de-CH" dirty="0"/>
              <a:t>R</a:t>
            </a:r>
            <a:r>
              <a:rPr lang="de-CH" dirty="0" smtClean="0"/>
              <a:t>esearch at UAS (e.g. lack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instruments</a:t>
            </a:r>
            <a:r>
              <a:rPr lang="de-CH" dirty="0" smtClean="0"/>
              <a:t>)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r>
              <a:rPr lang="de-CH" b="1" dirty="0" smtClean="0"/>
              <a:t>Promotion </a:t>
            </a:r>
            <a:r>
              <a:rPr lang="de-CH" b="1" dirty="0" err="1" smtClean="0"/>
              <a:t>of</a:t>
            </a:r>
            <a:r>
              <a:rPr lang="de-CH" b="1" dirty="0" smtClean="0"/>
              <a:t> </a:t>
            </a:r>
            <a:r>
              <a:rPr lang="de-CH" b="1" dirty="0" err="1" smtClean="0"/>
              <a:t>young</a:t>
            </a:r>
            <a:r>
              <a:rPr lang="de-CH" b="1" dirty="0" smtClean="0"/>
              <a:t> </a:t>
            </a:r>
            <a:r>
              <a:rPr lang="de-CH" b="1" dirty="0" err="1" smtClean="0"/>
              <a:t>scientists</a:t>
            </a:r>
            <a:r>
              <a:rPr lang="de-CH" b="1" dirty="0" smtClean="0"/>
              <a:t> /3rd </a:t>
            </a:r>
            <a:r>
              <a:rPr lang="de-CH" b="1" dirty="0" err="1" smtClean="0"/>
              <a:t>cycle</a:t>
            </a:r>
            <a:r>
              <a:rPr lang="de-CH" b="1" dirty="0" smtClean="0"/>
              <a:t> UAS – </a:t>
            </a:r>
            <a:r>
              <a:rPr lang="de-CH" b="1" dirty="0" err="1" smtClean="0"/>
              <a:t>profile</a:t>
            </a:r>
            <a:endParaRPr lang="de-CH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Strengthening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specific</a:t>
            </a:r>
            <a:r>
              <a:rPr lang="de-CH" dirty="0" smtClean="0"/>
              <a:t> double </a:t>
            </a:r>
            <a:r>
              <a:rPr lang="de-CH" dirty="0" err="1" smtClean="0"/>
              <a:t>competence</a:t>
            </a:r>
            <a:r>
              <a:rPr lang="de-CH" dirty="0" smtClean="0"/>
              <a:t> UAS- </a:t>
            </a:r>
            <a:r>
              <a:rPr lang="de-CH" dirty="0" err="1" smtClean="0"/>
              <a:t>profile</a:t>
            </a:r>
            <a:r>
              <a:rPr lang="de-CH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Policy</a:t>
            </a:r>
            <a:r>
              <a:rPr lang="de-CH" dirty="0" smtClean="0"/>
              <a:t> </a:t>
            </a:r>
            <a:r>
              <a:rPr lang="de-CH" dirty="0" err="1" smtClean="0"/>
              <a:t>position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UAS: </a:t>
            </a:r>
            <a:r>
              <a:rPr lang="de-CH" dirty="0" err="1" smtClean="0"/>
              <a:t>doctorates</a:t>
            </a:r>
            <a:r>
              <a:rPr lang="de-CH" dirty="0" smtClean="0"/>
              <a:t> </a:t>
            </a:r>
            <a:r>
              <a:rPr lang="de-CH" dirty="0" err="1" smtClean="0"/>
              <a:t>run</a:t>
            </a:r>
            <a:r>
              <a:rPr lang="de-CH" dirty="0" smtClean="0"/>
              <a:t> in </a:t>
            </a:r>
            <a:r>
              <a:rPr lang="de-CH" dirty="0" err="1" smtClean="0"/>
              <a:t>cooperation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universities</a:t>
            </a:r>
            <a:r>
              <a:rPr lang="de-CH" dirty="0" smtClean="0"/>
              <a:t>!</a:t>
            </a:r>
            <a:endParaRPr lang="de-CH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de-CH" dirty="0" err="1" smtClean="0"/>
              <a:t>Ensuring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UAS-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profile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young</a:t>
            </a:r>
            <a:r>
              <a:rPr lang="de-CH" dirty="0" smtClean="0"/>
              <a:t> </a:t>
            </a:r>
            <a:r>
              <a:rPr lang="de-CH" dirty="0" err="1" smtClean="0"/>
              <a:t>scientist</a:t>
            </a:r>
            <a:r>
              <a:rPr lang="de-CH" dirty="0" smtClean="0"/>
              <a:t> in Teaching </a:t>
            </a:r>
            <a:r>
              <a:rPr lang="de-CH" dirty="0" err="1" smtClean="0"/>
              <a:t>and</a:t>
            </a:r>
            <a:r>
              <a:rPr lang="de-CH" dirty="0" smtClean="0"/>
              <a:t> Research</a:t>
            </a:r>
            <a:endParaRPr lang="de-CH" dirty="0"/>
          </a:p>
          <a:p>
            <a:endParaRPr lang="de-CH" dirty="0"/>
          </a:p>
          <a:p>
            <a:r>
              <a:rPr lang="de-CH" b="1" dirty="0" err="1" smtClean="0"/>
              <a:t>Permeability</a:t>
            </a:r>
            <a:r>
              <a:rPr lang="de-CH" b="1" dirty="0" smtClean="0"/>
              <a:t> – Interfaces:</a:t>
            </a:r>
            <a:endParaRPr lang="de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Promoting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interfaces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different </a:t>
            </a:r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universities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Securing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backing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reference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working</a:t>
            </a:r>
            <a:r>
              <a:rPr lang="de-CH" dirty="0" smtClean="0"/>
              <a:t> </a:t>
            </a:r>
            <a:r>
              <a:rPr lang="de-CH" dirty="0" err="1" smtClean="0"/>
              <a:t>world</a:t>
            </a:r>
            <a:r>
              <a:rPr lang="de-CH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Interface </a:t>
            </a:r>
            <a:r>
              <a:rPr lang="de-CH" dirty="0" err="1" smtClean="0"/>
              <a:t>between</a:t>
            </a:r>
            <a:r>
              <a:rPr lang="de-CH" dirty="0" smtClean="0"/>
              <a:t> Higher </a:t>
            </a:r>
            <a:r>
              <a:rPr lang="de-CH" dirty="0" err="1" smtClean="0"/>
              <a:t>vocational</a:t>
            </a:r>
            <a:r>
              <a:rPr lang="de-CH" dirty="0" smtClean="0"/>
              <a:t> </a:t>
            </a:r>
            <a:r>
              <a:rPr lang="de-CH" dirty="0" err="1" smtClean="0"/>
              <a:t>education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UAS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55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24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endParaRPr lang="de-CH" dirty="0"/>
          </a:p>
        </p:txBody>
      </p:sp>
      <p:pic>
        <p:nvPicPr>
          <p:cNvPr id="7" name="Picture 2" descr="Berner Fachhochschu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300"/>
          <a:stretch>
            <a:fillRect/>
          </a:stretch>
        </p:blipFill>
        <p:spPr bwMode="auto">
          <a:xfrm>
            <a:off x="395537" y="2079540"/>
            <a:ext cx="1510849" cy="613448"/>
          </a:xfrm>
          <a:prstGeom prst="rect">
            <a:avLst/>
          </a:prstGeom>
          <a:noFill/>
        </p:spPr>
      </p:pic>
      <p:pic>
        <p:nvPicPr>
          <p:cNvPr id="8" name="Grafik 7" descr="http://web.fhnw.ch/cd/fhnw-logos/fhnw_10mm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30814"/>
            <a:ext cx="2016224" cy="4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26028"/>
            <a:ext cx="2038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6432" y="4943496"/>
            <a:ext cx="2088232" cy="72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6432" y="4077072"/>
            <a:ext cx="1419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6432" y="2869394"/>
            <a:ext cx="1944216" cy="9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6432" y="2002514"/>
            <a:ext cx="1656184" cy="7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nhaltsplatzhalter 6" descr="http://www.hes-so.ch/data/images/logo-hes-so-couleur-363.jp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878669"/>
            <a:ext cx="1664880" cy="85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2699792" y="2166588"/>
            <a:ext cx="12605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1"/>
              </a:rPr>
              <a:t>www.bfh.ch</a:t>
            </a:r>
            <a:r>
              <a:rPr lang="de-CH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699792" y="3280784"/>
            <a:ext cx="12605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 smtClean="0">
                <a:latin typeface="Arial" pitchFamily="34" charset="0"/>
                <a:cs typeface="Arial" pitchFamily="34" charset="0"/>
                <a:hlinkClick r:id="rId12"/>
              </a:rPr>
              <a:t>www.fhnw.ch</a:t>
            </a:r>
            <a:r>
              <a:rPr lang="de-CH" sz="105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699792" y="4098507"/>
            <a:ext cx="12605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 smtClean="0">
                <a:latin typeface="Arial" pitchFamily="34" charset="0"/>
                <a:cs typeface="Arial" pitchFamily="34" charset="0"/>
                <a:hlinkClick r:id="rId12"/>
              </a:rPr>
              <a:t>www.fho.ch</a:t>
            </a:r>
            <a:r>
              <a:rPr lang="de-CH" sz="105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99792" y="5225171"/>
            <a:ext cx="12605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 smtClean="0">
                <a:latin typeface="Arial" pitchFamily="34" charset="0"/>
                <a:cs typeface="Arial" pitchFamily="34" charset="0"/>
                <a:hlinkClick r:id="rId12"/>
              </a:rPr>
              <a:t>www.hes-so.ch</a:t>
            </a:r>
            <a:r>
              <a:rPr lang="de-CH" sz="105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020272" y="2170887"/>
            <a:ext cx="12605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 smtClean="0">
                <a:latin typeface="Arial" pitchFamily="34" charset="0"/>
                <a:cs typeface="Arial" pitchFamily="34" charset="0"/>
                <a:hlinkClick r:id="rId11"/>
              </a:rPr>
              <a:t>www.hslu.ch</a:t>
            </a:r>
            <a:r>
              <a:rPr lang="de-CH" sz="105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20272" y="3245822"/>
            <a:ext cx="12605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 smtClean="0">
                <a:latin typeface="Arial" pitchFamily="34" charset="0"/>
                <a:cs typeface="Arial" pitchFamily="34" charset="0"/>
                <a:hlinkClick r:id="rId11"/>
              </a:rPr>
              <a:t>www.kalaidos-fh.ch</a:t>
            </a:r>
            <a:r>
              <a:rPr lang="de-CH" sz="105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020272" y="4272507"/>
            <a:ext cx="12605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 smtClean="0">
                <a:latin typeface="Arial" pitchFamily="34" charset="0"/>
                <a:cs typeface="Arial" pitchFamily="34" charset="0"/>
                <a:hlinkClick r:id="rId11"/>
              </a:rPr>
              <a:t>www.supsi.ch</a:t>
            </a:r>
            <a:r>
              <a:rPr lang="de-CH" sz="105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020838" y="5216351"/>
            <a:ext cx="12605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 smtClean="0">
                <a:latin typeface="Arial" pitchFamily="34" charset="0"/>
                <a:cs typeface="Arial" pitchFamily="34" charset="0"/>
                <a:hlinkClick r:id="rId11"/>
              </a:rPr>
              <a:t>www.zfh.ch</a:t>
            </a:r>
            <a:r>
              <a:rPr lang="de-CH" sz="105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FD5-3473-48A6-ACC3-911A05F5A112}" type="slidenum">
              <a:rPr lang="de-CH" smtClean="0"/>
              <a:pPr/>
              <a:t>56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11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umsplatzhalter 5"/>
          <p:cNvSpPr txBox="1">
            <a:spLocks/>
          </p:cNvSpPr>
          <p:nvPr/>
        </p:nvSpPr>
        <p:spPr>
          <a:xfrm>
            <a:off x="418893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Source: Federal Statistical Office, 2014</a:t>
            </a: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-1413933" y="3691467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Inhaltsplatzhalter 15"/>
          <p:cNvSpPr>
            <a:spLocks noGrp="1"/>
          </p:cNvSpPr>
          <p:nvPr>
            <p:ph idx="1"/>
          </p:nvPr>
        </p:nvSpPr>
        <p:spPr>
          <a:xfrm>
            <a:off x="431800" y="908720"/>
            <a:ext cx="8281988" cy="4365625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de-CH" sz="1250" dirty="0" smtClean="0"/>
              <a:t>23.8</a:t>
            </a:r>
            <a:r>
              <a:rPr lang="de-CH" sz="1250" dirty="0"/>
              <a:t>% resident </a:t>
            </a:r>
            <a:r>
              <a:rPr lang="de-CH" sz="1250" dirty="0" err="1" smtClean="0"/>
              <a:t>foreigners</a:t>
            </a:r>
            <a:r>
              <a:rPr lang="de-CH" sz="1250" dirty="0" smtClean="0"/>
              <a:t> </a:t>
            </a:r>
            <a:endParaRPr lang="de-CH" sz="1250" dirty="0"/>
          </a:p>
          <a:p>
            <a:pPr>
              <a:lnSpc>
                <a:spcPts val="1600"/>
              </a:lnSpc>
            </a:pPr>
            <a:r>
              <a:rPr lang="de-CH" sz="1250" dirty="0" smtClean="0"/>
              <a:t>85</a:t>
            </a:r>
            <a:r>
              <a:rPr lang="de-CH" sz="1250" dirty="0"/>
              <a:t>% of </a:t>
            </a:r>
            <a:r>
              <a:rPr lang="de-CH" sz="1250" dirty="0" err="1"/>
              <a:t>which</a:t>
            </a:r>
            <a:r>
              <a:rPr lang="de-CH" sz="1250" dirty="0"/>
              <a:t> </a:t>
            </a:r>
            <a:r>
              <a:rPr lang="de-CH" sz="1250" dirty="0" smtClean="0"/>
              <a:t>European</a:t>
            </a:r>
            <a:endParaRPr lang="de-CH" sz="1250" dirty="0"/>
          </a:p>
          <a:p>
            <a:pPr>
              <a:lnSpc>
                <a:spcPts val="1600"/>
              </a:lnSpc>
            </a:pPr>
            <a:endParaRPr lang="de-CH" sz="1250" dirty="0"/>
          </a:p>
          <a:p>
            <a:pPr>
              <a:lnSpc>
                <a:spcPts val="1600"/>
              </a:lnSpc>
            </a:pPr>
            <a:r>
              <a:rPr lang="de-CH" sz="1250" dirty="0"/>
              <a:t>Over two-thirds </a:t>
            </a:r>
          </a:p>
          <a:p>
            <a:pPr>
              <a:lnSpc>
                <a:spcPts val="1600"/>
              </a:lnSpc>
            </a:pPr>
            <a:r>
              <a:rPr lang="de-CH" sz="1250" dirty="0"/>
              <a:t>of the population live </a:t>
            </a:r>
          </a:p>
          <a:p>
            <a:pPr>
              <a:lnSpc>
                <a:spcPts val="1600"/>
              </a:lnSpc>
            </a:pPr>
            <a:r>
              <a:rPr lang="de-CH" sz="1250" dirty="0"/>
              <a:t>in urban </a:t>
            </a:r>
            <a:r>
              <a:rPr lang="de-CH" sz="1250" dirty="0" err="1" smtClean="0"/>
              <a:t>areas</a:t>
            </a:r>
            <a:endParaRPr lang="de-CH" sz="1250" dirty="0"/>
          </a:p>
        </p:txBody>
      </p:sp>
      <p:sp>
        <p:nvSpPr>
          <p:cNvPr id="16" name="Titel 7"/>
          <p:cNvSpPr txBox="1">
            <a:spLocks/>
          </p:cNvSpPr>
          <p:nvPr/>
        </p:nvSpPr>
        <p:spPr>
          <a:xfrm>
            <a:off x="431800" y="332656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Population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863600" y="1871133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umsplatzhalter 5"/>
          <p:cNvSpPr txBox="1">
            <a:spLocks/>
          </p:cNvSpPr>
          <p:nvPr/>
        </p:nvSpPr>
        <p:spPr>
          <a:xfrm>
            <a:off x="418893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Source: Federal Statistical Office, 2014</a:t>
            </a: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-1413933" y="3691467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el 7"/>
          <p:cNvSpPr txBox="1">
            <a:spLocks/>
          </p:cNvSpPr>
          <p:nvPr/>
        </p:nvSpPr>
        <p:spPr>
          <a:xfrm>
            <a:off x="431800" y="332656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Capital</a:t>
            </a:r>
            <a:endParaRPr lang="de-CH" sz="1600" b="0" dirty="0"/>
          </a:p>
        </p:txBody>
      </p:sp>
    </p:spTree>
    <p:extLst>
      <p:ext uri="{BB962C8B-B14F-4D97-AF65-F5344CB8AC3E}">
        <p14:creationId xmlns:p14="http://schemas.microsoft.com/office/powerpoint/2010/main" val="37975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umsplatzhalter 5"/>
          <p:cNvSpPr txBox="1">
            <a:spLocks/>
          </p:cNvSpPr>
          <p:nvPr/>
        </p:nvSpPr>
        <p:spPr>
          <a:xfrm>
            <a:off x="418893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Source: Federal Statistical Office, 2014</a:t>
            </a: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-1413933" y="3691467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el 7"/>
          <p:cNvSpPr txBox="1">
            <a:spLocks/>
          </p:cNvSpPr>
          <p:nvPr/>
        </p:nvSpPr>
        <p:spPr>
          <a:xfrm>
            <a:off x="431800" y="332656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Largest cities</a:t>
            </a:r>
            <a:endParaRPr lang="de-CH" sz="1600" b="0" dirty="0"/>
          </a:p>
        </p:txBody>
      </p:sp>
    </p:spTree>
    <p:extLst>
      <p:ext uri="{BB962C8B-B14F-4D97-AF65-F5344CB8AC3E}">
        <p14:creationId xmlns:p14="http://schemas.microsoft.com/office/powerpoint/2010/main" val="36783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umsplatzhalter 5"/>
          <p:cNvSpPr txBox="1">
            <a:spLocks/>
          </p:cNvSpPr>
          <p:nvPr/>
        </p:nvSpPr>
        <p:spPr>
          <a:xfrm>
            <a:off x="418893" y="6511636"/>
            <a:ext cx="4654329" cy="2044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Source: Federal Statistical Office, 2014</a:t>
            </a:r>
            <a:endParaRPr lang="de-CH" dirty="0"/>
          </a:p>
        </p:txBody>
      </p:sp>
      <p:sp>
        <p:nvSpPr>
          <p:cNvPr id="12" name="Inhaltsplatzhalter 15"/>
          <p:cNvSpPr>
            <a:spLocks noGrp="1"/>
          </p:cNvSpPr>
          <p:nvPr>
            <p:ph idx="1"/>
          </p:nvPr>
        </p:nvSpPr>
        <p:spPr>
          <a:xfrm>
            <a:off x="431800" y="908720"/>
            <a:ext cx="8281988" cy="4365625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de-CH" sz="1250" b="1" dirty="0"/>
              <a:t>4 national languages:</a:t>
            </a:r>
          </a:p>
          <a:p>
            <a:pPr>
              <a:lnSpc>
                <a:spcPts val="1600"/>
              </a:lnSpc>
            </a:pPr>
            <a:r>
              <a:rPr lang="de-CH" sz="1250" dirty="0"/>
              <a:t>German, 64%</a:t>
            </a:r>
          </a:p>
          <a:p>
            <a:pPr>
              <a:lnSpc>
                <a:spcPts val="1600"/>
              </a:lnSpc>
            </a:pPr>
            <a:r>
              <a:rPr lang="de-CH" sz="1250" dirty="0"/>
              <a:t>French, 20%</a:t>
            </a:r>
          </a:p>
          <a:p>
            <a:pPr>
              <a:lnSpc>
                <a:spcPts val="1600"/>
              </a:lnSpc>
            </a:pPr>
            <a:r>
              <a:rPr lang="de-CH" sz="1250" dirty="0"/>
              <a:t>Italian, 6%</a:t>
            </a:r>
          </a:p>
          <a:p>
            <a:pPr>
              <a:lnSpc>
                <a:spcPts val="1600"/>
              </a:lnSpc>
            </a:pPr>
            <a:r>
              <a:rPr lang="de-CH" sz="1250" dirty="0"/>
              <a:t>Romansh, &lt;1%</a:t>
            </a:r>
          </a:p>
          <a:p>
            <a:pPr>
              <a:lnSpc>
                <a:spcPts val="1600"/>
              </a:lnSpc>
            </a:pPr>
            <a:r>
              <a:rPr lang="de-CH" sz="1250" dirty="0"/>
              <a:t>Other languages, 9%</a:t>
            </a:r>
          </a:p>
          <a:p>
            <a:pPr>
              <a:lnSpc>
                <a:spcPts val="1600"/>
              </a:lnSpc>
            </a:pPr>
            <a:endParaRPr lang="de-CH" sz="1250" dirty="0"/>
          </a:p>
          <a:p>
            <a:pPr>
              <a:lnSpc>
                <a:spcPts val="1600"/>
              </a:lnSpc>
            </a:pPr>
            <a:r>
              <a:rPr lang="de-CH" sz="1250" b="1" dirty="0"/>
              <a:t>Business:</a:t>
            </a:r>
          </a:p>
          <a:p>
            <a:pPr>
              <a:lnSpc>
                <a:spcPts val="1600"/>
              </a:lnSpc>
            </a:pPr>
            <a:r>
              <a:rPr lang="de-CH" sz="1250" dirty="0"/>
              <a:t>English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1413933" y="3691467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el 7"/>
          <p:cNvSpPr txBox="1">
            <a:spLocks/>
          </p:cNvSpPr>
          <p:nvPr/>
        </p:nvSpPr>
        <p:spPr>
          <a:xfrm>
            <a:off x="431800" y="332656"/>
            <a:ext cx="8281988" cy="384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80"/>
              </a:lnSpc>
              <a:spcBef>
                <a:spcPct val="0"/>
              </a:spcBef>
              <a:buNone/>
              <a:defRPr sz="1900" b="1" i="0" kern="1200" spc="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Languages</a:t>
            </a:r>
            <a:endParaRPr lang="de-CH" sz="1600" b="0" dirty="0"/>
          </a:p>
        </p:txBody>
      </p:sp>
    </p:spTree>
    <p:extLst>
      <p:ext uri="{BB962C8B-B14F-4D97-AF65-F5344CB8AC3E}">
        <p14:creationId xmlns:p14="http://schemas.microsoft.com/office/powerpoint/2010/main" val="36783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U_Präsentation_Vorlage_NEU">
  <a:themeElements>
    <a:clrScheme name="SwissUniversitite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1A27"/>
      </a:accent1>
      <a:accent2>
        <a:srgbClr val="961A2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SWU_Präsentation_Vorlage_NEU.potx</Template>
  <TotalTime>0</TotalTime>
  <Words>1211</Words>
  <Application>Microsoft Office PowerPoint</Application>
  <PresentationFormat>Bildschirmpräsentation (4:3)</PresentationFormat>
  <Paragraphs>430</Paragraphs>
  <Slides>56</Slides>
  <Notes>56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57" baseType="lpstr">
      <vt:lpstr>SWU_Präsentation_Vorlage_NEU</vt:lpstr>
      <vt:lpstr>PowerPoint-Präsentation</vt:lpstr>
      <vt:lpstr>01 Switzerland: Facts and figures   02 Economy: Work and employment   03 Innovation/Competitiveness   04 References   05 Education: One of the world’s best systems   06 swissuniversities  07 Universities of applied sciences and arts (UAS)  </vt:lpstr>
      <vt:lpstr>Switzerland: Facts and figures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Economy: Work and employment</vt:lpstr>
      <vt:lpstr>Big Mac Index 2014: Price of 1 Big Mac in USD</vt:lpstr>
      <vt:lpstr>Sectoral composition  in 2014</vt:lpstr>
      <vt:lpstr>PowerPoint-Präsentation</vt:lpstr>
      <vt:lpstr>in the secondary sector (industry) and …</vt:lpstr>
      <vt:lpstr>in the primary sector (farming).    </vt:lpstr>
      <vt:lpstr>Innovation/Competitiveness</vt:lpstr>
      <vt:lpstr>A history of innovation</vt:lpstr>
      <vt:lpstr>Exceptional competitiveness</vt:lpstr>
      <vt:lpstr>References</vt:lpstr>
      <vt:lpstr>Internationally renowned brands</vt:lpstr>
      <vt:lpstr>Education:  One of the world’s best systems</vt:lpstr>
      <vt:lpstr>PowerPoint-Präsentation</vt:lpstr>
      <vt:lpstr>PowerPoint-Präsentation</vt:lpstr>
      <vt:lpstr>Location and size of the Swiss UAS</vt:lpstr>
      <vt:lpstr>The Swiss education system</vt:lpstr>
      <vt:lpstr>The Swiss education system</vt:lpstr>
      <vt:lpstr>swissuniversities – The Swiss Conference of Higher Education Institutions</vt:lpstr>
      <vt:lpstr>swissuniversities </vt:lpstr>
      <vt:lpstr>Universities of applied sciences and arts (UAS)</vt:lpstr>
      <vt:lpstr>Universities of applied sciences within the higher education system</vt:lpstr>
      <vt:lpstr>PowerPoint-Präsentation</vt:lpstr>
      <vt:lpstr>PowerPoint-Präsentation</vt:lpstr>
      <vt:lpstr>PowerPoint-Präsentation</vt:lpstr>
      <vt:lpstr>1 … are highly relevant  to practice.</vt:lpstr>
      <vt:lpstr>2 … increase companies’ innovative strength.</vt:lpstr>
      <vt:lpstr>3 … provide the employment market with the experts it needs.</vt:lpstr>
      <vt:lpstr>4 … provide excellent job and career prospects  for their graduates.</vt:lpstr>
      <vt:lpstr>5 … comply with Swiss  quality standards in the field  of education and research.</vt:lpstr>
      <vt:lpstr>6 … lay the foundation for sustainable economic,  cultural and social progress.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4-fold mandate for the UAS</vt:lpstr>
      <vt:lpstr>The degrees</vt:lpstr>
      <vt:lpstr>Number of students by type of university Development of student numbers at universities (U), universities of applied sciences and arts (UAS) and universities of teacher education (UTE)</vt:lpstr>
      <vt:lpstr>A model of success: number of UAS - students continuous to grow</vt:lpstr>
      <vt:lpstr>Students by fields of studies</vt:lpstr>
      <vt:lpstr>Financing of the Swiss UAS</vt:lpstr>
      <vt:lpstr>PowerPoint-Präsentation</vt:lpstr>
      <vt:lpstr>Costs of the Swiss UAS</vt:lpstr>
      <vt:lpstr>Selection of key issues 2016</vt:lpstr>
      <vt:lpstr>Thank you</vt:lpstr>
    </vt:vector>
  </TitlesOfParts>
  <Company>falli-it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Fallegger</dc:creator>
  <cp:lastModifiedBy>Maria Stergiou</cp:lastModifiedBy>
  <cp:revision>359</cp:revision>
  <cp:lastPrinted>2016-04-25T09:19:46Z</cp:lastPrinted>
  <dcterms:created xsi:type="dcterms:W3CDTF">2016-03-31T06:02:31Z</dcterms:created>
  <dcterms:modified xsi:type="dcterms:W3CDTF">2016-09-07T11:23:27Z</dcterms:modified>
</cp:coreProperties>
</file>