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1.jpeg" ContentType="image/jpeg"/>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3.jpeg" ContentType="image/jpeg"/>
  <Override PartName="/ppt/notesSlides/notesSlide2.xml" ContentType="application/vnd.openxmlformats-officedocument.presentationml.notesSlide+xml"/>
  <Override PartName="/ppt/media/image4.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8.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9.jpeg" ContentType="image/jpeg"/>
  <Override PartName="/ppt/notesSlides/notesSlide14.xml" ContentType="application/vnd.openxmlformats-officedocument.presentationml.notesSlide+xml"/>
  <Override PartName="/ppt/media/image1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Verdana"/>
          <a:ea typeface="Verdana"/>
          <a:cs typeface="Verdana"/>
        </a:font>
        <a:srgbClr val="000000"/>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rgbClr val="D5EAF0"/>
          </a:solidFill>
        </a:fill>
      </a:tcStyle>
    </a:wholeTbl>
    <a:band2H>
      <a:tcTxStyle b="def" i="def"/>
      <a:tcStyle>
        <a:tcBdr/>
        <a:fill>
          <a:solidFill>
            <a:srgbClr val="EBF5F8"/>
          </a:solidFill>
        </a:fill>
      </a:tcStyle>
    </a:band2H>
    <a:firstCol>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chemeClr val="accent1"/>
          </a:solidFill>
        </a:fill>
      </a:tcStyle>
    </a:firstCol>
    <a:lastRow>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381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chemeClr val="accent1"/>
          </a:solidFill>
        </a:fill>
      </a:tcStyle>
    </a:lastRow>
    <a:firstRow>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381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chemeClr val="accent1"/>
          </a:solidFill>
        </a:fill>
      </a:tcStyle>
    </a:firstRow>
  </a:tblStyle>
  <a:tblStyle styleId="{C7B018BB-80A7-4F77-B60F-C8B233D01FF8}" styleName="">
    <a:tblBg/>
    <a:wholeTbl>
      <a:tcTxStyle b="off" i="off">
        <a:font>
          <a:latin typeface="Verdana"/>
          <a:ea typeface="Verdana"/>
          <a:cs typeface="Verdana"/>
        </a:font>
        <a:srgbClr val="000000"/>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rgbClr val="F8D0D6"/>
          </a:solidFill>
        </a:fill>
      </a:tcStyle>
    </a:wholeTbl>
    <a:band2H>
      <a:tcTxStyle b="def" i="def"/>
      <a:tcStyle>
        <a:tcBdr/>
        <a:fill>
          <a:solidFill>
            <a:srgbClr val="FBE9EC"/>
          </a:solidFill>
        </a:fill>
      </a:tcStyle>
    </a:band2H>
    <a:firstCol>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chemeClr val="accent3"/>
          </a:solidFill>
        </a:fill>
      </a:tcStyle>
    </a:firstCol>
    <a:lastRow>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381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chemeClr val="accent3"/>
          </a:solidFill>
        </a:fill>
      </a:tcStyle>
    </a:lastRow>
    <a:firstRow>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381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chemeClr val="accent3"/>
          </a:solidFill>
        </a:fill>
      </a:tcStyle>
    </a:firstRow>
  </a:tblStyle>
  <a:tblStyle styleId="{EEE7283C-3CF3-47DC-8721-378D4A62B228}" styleName="">
    <a:tblBg/>
    <a:wholeTbl>
      <a:tcTxStyle b="off" i="off">
        <a:font>
          <a:latin typeface="Verdana"/>
          <a:ea typeface="Verdana"/>
          <a:cs typeface="Verdana"/>
        </a:font>
        <a:srgbClr val="000000"/>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rgbClr val="D7D7D7"/>
          </a:solidFill>
        </a:fill>
      </a:tcStyle>
    </a:wholeTbl>
    <a:band2H>
      <a:tcTxStyle b="def" i="def"/>
      <a:tcStyle>
        <a:tcBdr/>
        <a:fill>
          <a:solidFill>
            <a:srgbClr val="ECECEC"/>
          </a:solidFill>
        </a:fill>
      </a:tcStyle>
    </a:band2H>
    <a:firstCol>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chemeClr val="accent6"/>
          </a:solidFill>
        </a:fill>
      </a:tcStyle>
    </a:firstCol>
    <a:lastRow>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381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chemeClr val="accent6"/>
          </a:solidFill>
        </a:fill>
      </a:tcStyle>
    </a:lastRow>
    <a:firstRow>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381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chemeClr val="accent6"/>
          </a:solidFill>
        </a:fill>
      </a:tcStyle>
    </a:firstRow>
  </a:tblStyle>
  <a:tblStyle styleId="{CF821DB8-F4EB-4A41-A1BA-3FCAFE7338EE}" styleName="">
    <a:tblBg/>
    <a:wholeTbl>
      <a:tcTxStyle b="off" i="off">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chemeClr val="accent5">
              <a:lumOff val="5882"/>
            </a:schemeClr>
          </a:solidFill>
        </a:fill>
      </a:tcStyle>
    </a:band2H>
    <a:firstCol>
      <a:tcTxStyle b="on" i="off">
        <a:font>
          <a:latin typeface="Verdana"/>
          <a:ea typeface="Verdana"/>
          <a:cs typeface="Verdana"/>
        </a:font>
        <a:schemeClr val="accent5">
          <a:lumOff val="5882"/>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5">
              <a:lumOff val="5882"/>
            </a:schemeClr>
          </a:solidFill>
        </a:fill>
      </a:tcStyle>
    </a:lastRow>
    <a:firstRow>
      <a:tcTxStyle b="on" i="off">
        <a:font>
          <a:latin typeface="Verdana"/>
          <a:ea typeface="Verdana"/>
          <a:cs typeface="Verdana"/>
        </a:font>
        <a:schemeClr val="accent5">
          <a:lumOff val="5882"/>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Verdana"/>
          <a:ea typeface="Verdana"/>
          <a:cs typeface="Verdana"/>
        </a:font>
        <a:srgbClr val="000000"/>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rgbClr val="000000"/>
          </a:solidFill>
        </a:fill>
      </a:tcStyle>
    </a:firstCol>
    <a:lastRow>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38100" cap="flat">
              <a:solidFill>
                <a:schemeClr val="accent5">
                  <a:lumOff val="5882"/>
                </a:schemeClr>
              </a:solidFill>
              <a:prstDash val="solid"/>
              <a:round/>
            </a:ln>
          </a:top>
          <a:bottom>
            <a:ln w="127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rgbClr val="000000"/>
          </a:solidFill>
        </a:fill>
      </a:tcStyle>
    </a:lastRow>
    <a:firstRow>
      <a:tcTxStyle b="on" i="off">
        <a:font>
          <a:latin typeface="Verdana"/>
          <a:ea typeface="Verdana"/>
          <a:cs typeface="Verdana"/>
        </a:font>
        <a:schemeClr val="accent5">
          <a:lumOff val="5882"/>
        </a:schemeClr>
      </a:tcTxStyle>
      <a:tcStyle>
        <a:tcBdr>
          <a:left>
            <a:ln w="12700" cap="flat">
              <a:solidFill>
                <a:schemeClr val="accent5">
                  <a:lumOff val="5882"/>
                </a:schemeClr>
              </a:solidFill>
              <a:prstDash val="solid"/>
              <a:round/>
            </a:ln>
          </a:left>
          <a:right>
            <a:ln w="12700" cap="flat">
              <a:solidFill>
                <a:schemeClr val="accent5">
                  <a:lumOff val="5882"/>
                </a:schemeClr>
              </a:solidFill>
              <a:prstDash val="solid"/>
              <a:round/>
            </a:ln>
          </a:right>
          <a:top>
            <a:ln w="12700" cap="flat">
              <a:solidFill>
                <a:schemeClr val="accent5">
                  <a:lumOff val="5882"/>
                </a:schemeClr>
              </a:solidFill>
              <a:prstDash val="solid"/>
              <a:round/>
            </a:ln>
          </a:top>
          <a:bottom>
            <a:ln w="38100" cap="flat">
              <a:solidFill>
                <a:schemeClr val="accent5">
                  <a:lumOff val="5882"/>
                </a:schemeClr>
              </a:solidFill>
              <a:prstDash val="solid"/>
              <a:round/>
            </a:ln>
          </a:bottom>
          <a:insideH>
            <a:ln w="12700" cap="flat">
              <a:solidFill>
                <a:schemeClr val="accent5">
                  <a:lumOff val="5882"/>
                </a:schemeClr>
              </a:solidFill>
              <a:prstDash val="solid"/>
              <a:round/>
            </a:ln>
          </a:insideH>
          <a:insideV>
            <a:ln w="12700" cap="flat">
              <a:solidFill>
                <a:schemeClr val="accent5">
                  <a:lumOff val="5882"/>
                </a:schemeClr>
              </a:solidFill>
              <a:prstDash val="solid"/>
              <a:round/>
            </a:ln>
          </a:insideV>
        </a:tcBdr>
        <a:fill>
          <a:solidFill>
            <a:srgbClr val="000000"/>
          </a:solidFill>
        </a:fill>
      </a:tcStyle>
    </a:firstRow>
  </a:tblStyle>
  <a:tblStyle styleId="{2708684C-4D16-4618-839F-0558EEFCDFE6}" styleName="">
    <a:tblBg/>
    <a:wholeTbl>
      <a:tcTxStyle b="off"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chemeClr val="accent5">
              <a:lumOff val="5882"/>
            </a:schemeClr>
          </a:solidFill>
        </a:fill>
      </a:tcStyle>
    </a:band2H>
    <a:firstCol>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10" name="Shape 210"/>
          <p:cNvSpPr/>
          <p:nvPr>
            <p:ph type="sldImg"/>
          </p:nvPr>
        </p:nvSpPr>
        <p:spPr>
          <a:xfrm>
            <a:off x="1143000" y="685800"/>
            <a:ext cx="4572000" cy="3429000"/>
          </a:xfrm>
          <a:prstGeom prst="rect">
            <a:avLst/>
          </a:prstGeom>
        </p:spPr>
        <p:txBody>
          <a:bodyPr/>
          <a:lstStyle/>
          <a:p>
            <a:pPr/>
          </a:p>
        </p:txBody>
      </p:sp>
      <p:sp>
        <p:nvSpPr>
          <p:cNvPr id="211" name="Shape 21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1828800" latinLnBrk="0">
      <a:defRPr sz="2400">
        <a:latin typeface="+mj-lt"/>
        <a:ea typeface="+mj-ea"/>
        <a:cs typeface="+mj-cs"/>
        <a:sym typeface="Calibri"/>
      </a:defRPr>
    </a:lvl1pPr>
    <a:lvl2pPr indent="228600" defTabSz="1828800" latinLnBrk="0">
      <a:defRPr sz="2400">
        <a:latin typeface="+mj-lt"/>
        <a:ea typeface="+mj-ea"/>
        <a:cs typeface="+mj-cs"/>
        <a:sym typeface="Calibri"/>
      </a:defRPr>
    </a:lvl2pPr>
    <a:lvl3pPr indent="457200" defTabSz="1828800" latinLnBrk="0">
      <a:defRPr sz="2400">
        <a:latin typeface="+mj-lt"/>
        <a:ea typeface="+mj-ea"/>
        <a:cs typeface="+mj-cs"/>
        <a:sym typeface="Calibri"/>
      </a:defRPr>
    </a:lvl3pPr>
    <a:lvl4pPr indent="685800" defTabSz="1828800" latinLnBrk="0">
      <a:defRPr sz="2400">
        <a:latin typeface="+mj-lt"/>
        <a:ea typeface="+mj-ea"/>
        <a:cs typeface="+mj-cs"/>
        <a:sym typeface="Calibri"/>
      </a:defRPr>
    </a:lvl4pPr>
    <a:lvl5pPr indent="914400" defTabSz="1828800" latinLnBrk="0">
      <a:defRPr sz="2400">
        <a:latin typeface="+mj-lt"/>
        <a:ea typeface="+mj-ea"/>
        <a:cs typeface="+mj-cs"/>
        <a:sym typeface="Calibri"/>
      </a:defRPr>
    </a:lvl5pPr>
    <a:lvl6pPr indent="1143000" defTabSz="1828800" latinLnBrk="0">
      <a:defRPr sz="2400">
        <a:latin typeface="+mj-lt"/>
        <a:ea typeface="+mj-ea"/>
        <a:cs typeface="+mj-cs"/>
        <a:sym typeface="Calibri"/>
      </a:defRPr>
    </a:lvl6pPr>
    <a:lvl7pPr indent="1371600" defTabSz="1828800" latinLnBrk="0">
      <a:defRPr sz="2400">
        <a:latin typeface="+mj-lt"/>
        <a:ea typeface="+mj-ea"/>
        <a:cs typeface="+mj-cs"/>
        <a:sym typeface="Calibri"/>
      </a:defRPr>
    </a:lvl7pPr>
    <a:lvl8pPr indent="1600200" defTabSz="1828800" latinLnBrk="0">
      <a:defRPr sz="2400">
        <a:latin typeface="+mj-lt"/>
        <a:ea typeface="+mj-ea"/>
        <a:cs typeface="+mj-cs"/>
        <a:sym typeface="Calibri"/>
      </a:defRPr>
    </a:lvl8pPr>
    <a:lvl9pPr indent="1828800" defTabSz="1828800" latinLnBrk="0">
      <a:defRPr sz="24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Vielen Dank für die Gelegenheit, Erfahrungen mit der Umsetzung der Sustainable Development Goals hier vorzustellen und mit Ihnen zu diskutieren.</a:t>
            </a:r>
          </a:p>
          <a:p>
            <a:pPr/>
          </a:p>
          <a:p>
            <a:pPr/>
            <a:r>
              <a:t>Thank you very much for the opportunity to present the experiences with the implementation of the Sustainable Development Goals here and to discuss them with you.</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Wir haben die SDGs auch in die Bewertungskriterien der Bachelorarbeit integriert: Wir bewerten, ob die SDGs im Konzept verankert sind, aber auch, wie die Studierenden mit ihnen im Projekt umgehen. Die Kriterien selbst sind jedoch klassische Kriterien des Produktdesigns: Konzept, Prozess, Umsetzung, Urheberschaft, Nachhaltigkeit &amp; Kontext.</a:t>
            </a:r>
          </a:p>
          <a:p>
            <a:pPr/>
          </a:p>
          <a:p>
            <a:pPr/>
            <a:r>
              <a:t>We have also integrated the SDGs into the evaluation criteria of the bachelor thesis: we evaluate whether the SDGs are anchored in the concept, but also how the students deal with them in the project. Nevertheless, the criteria themselves are classic criteria of product design: concept, process, implementation, authorship, sustainability &amp; context.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Wir wollten wissen, was die Integration der SDGs für die Studierenden bedeutet.</a:t>
            </a:r>
          </a:p>
          <a:p>
            <a:pPr/>
            <a:r>
              <a:t>Allerdings haben wir nicht viele Rückmeldungen auf den Fragebogen erhalten.</a:t>
            </a:r>
          </a:p>
          <a:p>
            <a:pPr/>
          </a:p>
          <a:p>
            <a:pPr/>
            <a:r>
              <a:t>Am deutlichsten sehen wir die Auswirkungen bei den selbstgewählten Bachelor-Themen.</a:t>
            </a:r>
          </a:p>
          <a:p>
            <a:pPr/>
          </a:p>
          <a:p>
            <a:pPr/>
            <a:r>
              <a:t>Wir fanden es sehr interessant, dass die Studierenden Forderungen an die Lehrenden in Bezug auf die SDGs gestellt haben, insbesondere in Bezug auf eine konsequente geschlechtsneutrale Sprache in Bezug auf SDG 5 Gender Equality.</a:t>
            </a:r>
          </a:p>
          <a:p>
            <a:pPr/>
          </a:p>
          <a:p>
            <a:pPr/>
            <a:r>
              <a:t>+++</a:t>
            </a:r>
          </a:p>
          <a:p>
            <a:pPr/>
          </a:p>
          <a:p>
            <a:pPr/>
            <a:r>
              <a:t>We wanted to know what the integration of the SDGs means for the students.</a:t>
            </a:r>
          </a:p>
          <a:p>
            <a:pPr/>
            <a:r>
              <a:t>However, we did not get much feedback about the questionnaire.</a:t>
            </a:r>
          </a:p>
          <a:p>
            <a:pPr/>
          </a:p>
          <a:p>
            <a:pPr/>
            <a:r>
              <a:t>We see the impact most clearly in the self-chosen bachelor topics.</a:t>
            </a:r>
          </a:p>
          <a:p>
            <a:pPr/>
          </a:p>
          <a:p>
            <a:pPr/>
            <a:r>
              <a:t>We found it very interesting that the students made demands on the teachers with regard to the SDGs, specifically with regard to consistent gender-neutral language with regard to SDG 5 Gender Equality.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Shape 416"/>
          <p:cNvSpPr/>
          <p:nvPr>
            <p:ph type="sldImg"/>
          </p:nvPr>
        </p:nvSpPr>
        <p:spPr>
          <a:prstGeom prst="rect">
            <a:avLst/>
          </a:prstGeom>
        </p:spPr>
        <p:txBody>
          <a:bodyPr/>
          <a:lstStyle/>
          <a:p>
            <a:pPr/>
          </a:p>
        </p:txBody>
      </p:sp>
      <p:sp>
        <p:nvSpPr>
          <p:cNvPr id="417" name="Shape 417"/>
          <p:cNvSpPr/>
          <p:nvPr>
            <p:ph type="body" sz="quarter" idx="1"/>
          </p:nvPr>
        </p:nvSpPr>
        <p:spPr>
          <a:prstGeom prst="rect">
            <a:avLst/>
          </a:prstGeom>
        </p:spPr>
        <p:txBody>
          <a:bodyPr/>
          <a:lstStyle/>
          <a:p>
            <a:pPr/>
            <a:r>
              <a:t>Vor drei Wochen haben wir unser Aufnahmeverfahren fürs kommende Studienjahr durchgeführt.</a:t>
            </a:r>
          </a:p>
          <a:p>
            <a:pPr/>
            <a:r>
              <a:t>In den Motivationsschreiben war augenfällig, wie viele Bewerber:innen auf den Nachhaltigkeitsbezug referenzieren.</a:t>
            </a:r>
          </a:p>
          <a:p>
            <a:pPr/>
          </a:p>
          <a:p>
            <a:pPr/>
            <a:r>
              <a:t>Three weeks ago, we held our admissions procedure for the coming academic year.</a:t>
            </a:r>
          </a:p>
          <a:p>
            <a:pPr/>
            <a:r>
              <a:t>In the letters of motivation, it was noticeable how many applicants referenced sustainability.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p>
            <a:pPr/>
            <a:r>
              <a:t>Ganz besonders gefreut hat uns eine Veröffentlichung der Wohnrevue nach der Jahresausstellung mit Bachelor-Arbeiten aus dem neuen Curriculum, betitelt: Design der Zukunft.</a:t>
            </a:r>
          </a:p>
          <a:p>
            <a:pPr/>
          </a:p>
          <a:p>
            <a:pPr/>
            <a:r>
              <a:t>We were particularly pleased with a publication by Wohnrevue after the annual exhibition with bachelor theses from the new curriculum, entitled: Design of the Future.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Shape 430"/>
          <p:cNvSpPr/>
          <p:nvPr>
            <p:ph type="sldImg"/>
          </p:nvPr>
        </p:nvSpPr>
        <p:spPr>
          <a:prstGeom prst="rect">
            <a:avLst/>
          </a:prstGeom>
        </p:spPr>
        <p:txBody>
          <a:bodyPr/>
          <a:lstStyle/>
          <a:p>
            <a:pPr/>
          </a:p>
        </p:txBody>
      </p:sp>
      <p:sp>
        <p:nvSpPr>
          <p:cNvPr id="431" name="Shape 431"/>
          <p:cNvSpPr/>
          <p:nvPr>
            <p:ph type="body" sz="quarter" idx="1"/>
          </p:nvPr>
        </p:nvSpPr>
        <p:spPr>
          <a:prstGeom prst="rect">
            <a:avLst/>
          </a:prstGeom>
        </p:spPr>
        <p:txBody>
          <a:bodyPr/>
          <a:lstStyle/>
          <a:p>
            <a:pPr/>
            <a:r>
              <a:t>Was haben wir gelernt?</a:t>
            </a:r>
          </a:p>
          <a:p>
            <a:pPr/>
            <a:r>
              <a:t>Die Umsetzung der SDGs funktioniert, allerdings nicht so, wie wir es erwartet haben:</a:t>
            </a:r>
          </a:p>
          <a:p>
            <a:pPr/>
          </a:p>
          <a:p>
            <a:pPr/>
            <a:r>
              <a:t>Sie ist kaum ein Thema unter den Studierenden.</a:t>
            </a:r>
          </a:p>
          <a:p>
            <a:pPr/>
            <a:r>
              <a:t>Aber dank der SDGs beschäftigt sich jedes unserer Module und jeder unserer Dozenten mit Fragen der Nachhaltigkeit.</a:t>
            </a:r>
          </a:p>
          <a:p>
            <a:pPr/>
          </a:p>
          <a:p>
            <a:pPr/>
            <a:r>
              <a:t>+++</a:t>
            </a:r>
          </a:p>
          <a:p>
            <a:pPr/>
          </a:p>
          <a:p>
            <a:pPr/>
            <a:r>
              <a:t>What did we learn?</a:t>
            </a:r>
          </a:p>
          <a:p>
            <a:pPr/>
            <a:r>
              <a:t>The implementation of the SDGs works, however, not exactly how we expected:</a:t>
            </a:r>
          </a:p>
          <a:p>
            <a:pPr/>
          </a:p>
          <a:p>
            <a:pPr/>
            <a:r>
              <a:t>It is not a topic among the students.</a:t>
            </a:r>
          </a:p>
          <a:p>
            <a:pPr/>
            <a:r>
              <a:t>However, thanks to the SDGs, each of our modules and each of our lecturers deals with sustainability issues.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r>
              <a:t>Auslöser für die Implementierung der SDGs war eine Curriculums entwicklung an der Fakultät für Design, Film und Kunst.</a:t>
            </a:r>
          </a:p>
          <a:p>
            <a:pPr/>
          </a:p>
          <a:p>
            <a:pPr/>
            <a:r>
              <a:t>The implementation of the SDGs was triggered by a curriculum development at the Department of Design, Film and Art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a:r>
              <a:t>Es war uns wichtig, Nachhaltigkeit als zentrales Element im Curriculum der Studienrichtungen Produktdesign zu verankern.</a:t>
            </a:r>
          </a:p>
          <a:p>
            <a:pPr/>
          </a:p>
          <a:p>
            <a:pPr/>
            <a:r>
              <a:t>It was important to us to anchor sustainability as a central element in the curriculum of our Object Design programme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r>
              <a:t>in einer Weise, die über einzelne, individuelle Projekte und Inputs hinausgeht</a:t>
            </a:r>
          </a:p>
          <a:p>
            <a:pPr/>
          </a:p>
          <a:p>
            <a:pPr/>
            <a:r>
              <a:t>in a way that goes beyond single, individual projects and inputs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die auch Wege aufzeigt, wie Produktdesign als Disziplin, die mit der Industrialisierung entstanden ist, mit einer nachhaltigen Haltung in Einklang gebracht werden kann.</a:t>
            </a:r>
          </a:p>
          <a:p>
            <a:pPr/>
          </a:p>
          <a:p>
            <a:pPr/>
            <a:r>
              <a:t>that also shows ways in which a discipline that arose with industrialization can be reconciled with a sustainable attitude.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Wir haben uns ziemlich schnell auf die 17 Sustainable Development Goals geeinigt, die die United Nations 2015 als politische Ziele vorgestellt hatten - ich nehme an, diese Ziele sind den meisten von Ihnen gut bekannt.</a:t>
            </a:r>
          </a:p>
          <a:p>
            <a:pPr/>
          </a:p>
          <a:p>
            <a:pPr/>
            <a:r>
              <a:t>We settled pretty quickly on the 17 Sustainable Development Goals that the United Nations presented as policy goals in 2015 – I assume these goals are well known to most of you.</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r>
              <a:t>Die SDGs sind politische Ziele, die sich stark an den Bedürfnissen des Globalen Südens orientieren.</a:t>
            </a:r>
          </a:p>
          <a:p>
            <a:pPr/>
            <a:r>
              <a:t>Sie integrieren Aspekte der ökologischen, ökonomischen und sozialen Nachhaltigkeit.</a:t>
            </a:r>
          </a:p>
          <a:p>
            <a:pPr/>
          </a:p>
          <a:p>
            <a:pPr/>
            <a:r>
              <a:t>The SDGs are political goals that are strongly geared to the needs of the Global South.</a:t>
            </a:r>
          </a:p>
          <a:p>
            <a:pPr/>
            <a:r>
              <a:t>They integrate aspects of ecological, economic and social sustainability.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Shape 269"/>
          <p:cNvSpPr/>
          <p:nvPr>
            <p:ph type="sldImg"/>
          </p:nvPr>
        </p:nvSpPr>
        <p:spPr>
          <a:prstGeom prst="rect">
            <a:avLst/>
          </a:prstGeom>
        </p:spPr>
        <p:txBody>
          <a:bodyPr/>
          <a:lstStyle/>
          <a:p>
            <a:pPr/>
          </a:p>
        </p:txBody>
      </p:sp>
      <p:sp>
        <p:nvSpPr>
          <p:cNvPr id="270" name="Shape 270"/>
          <p:cNvSpPr/>
          <p:nvPr>
            <p:ph type="body" sz="quarter" idx="1"/>
          </p:nvPr>
        </p:nvSpPr>
        <p:spPr>
          <a:prstGeom prst="rect">
            <a:avLst/>
          </a:prstGeom>
        </p:spPr>
        <p:txBody>
          <a:bodyPr/>
          <a:lstStyle/>
          <a:p>
            <a:pPr/>
            <a:r>
              <a:t>Auf unserer Website sind es nur drei Zeilen:</a:t>
            </a:r>
          </a:p>
          <a:p>
            <a:pPr/>
            <a:r>
              <a:t>alle Module fokussieren auf ein oder mehrere SDGs</a:t>
            </a:r>
          </a:p>
          <a:p>
            <a:pPr/>
            <a:r>
              <a:t>die Studierenden legen in ihrer Bachelorarbeit selbst fest, auf welche SDGs sie sich konzentrieren</a:t>
            </a:r>
          </a:p>
          <a:p>
            <a:pPr/>
          </a:p>
          <a:p>
            <a:pPr/>
            <a:r>
              <a:t>On our website, it's just  three lines:</a:t>
            </a:r>
          </a:p>
          <a:p>
            <a:pPr/>
            <a:r>
              <a:t>all modules focus on one or more SDGs</a:t>
            </a:r>
          </a:p>
          <a:p>
            <a:pPr/>
            <a:r>
              <a:t>in their bachelor thesis, students themselves define which SDGs they focus 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Im Studienplan sieht das so aus - die drei Linien stehen für die drei Studienjahre</a:t>
            </a:r>
          </a:p>
          <a:p>
            <a:pPr/>
            <a:r>
              <a:t>im ersten Jahr liegt der Schwerpunkt auf Materialkreisläufen, weshalb das "SDG 12 Verantwortungsvoller Konsum und Produktion" fest in der Modulbeschreibung verankert ist. In den anderen Modulen kommen weitere themenspezifische SDGs hinzu, die aber jedes Jahr wechseln können und zu Beginn eines Moduls kommuniziert werden.</a:t>
            </a:r>
          </a:p>
          <a:p>
            <a:pPr/>
          </a:p>
          <a:p>
            <a:pPr/>
            <a:r>
              <a:t>SDG 12 ist durchgängig in allen Modulen präsent.</a:t>
            </a:r>
          </a:p>
          <a:p>
            <a:pPr/>
          </a:p>
          <a:p>
            <a:pPr/>
            <a:r>
              <a:t>Übersetzt mit www.DeepL.com/Translator (kostenlose Version)</a:t>
            </a:r>
          </a:p>
          <a:p>
            <a:pPr/>
          </a:p>
          <a:p>
            <a:pPr/>
            <a:r>
              <a:t>In the curriculum it looks like this – the three lines are the three study years</a:t>
            </a:r>
          </a:p>
          <a:p>
            <a:pPr/>
            <a:r>
              <a:t>in the first year we focus on material cycles, which is why the “SDG 12 Responsible Consumption and Production” is firmly anchored in the module description. In the other modules, other topic-specific SDGs are added, but these can change every year and are communicated at the beginning of a module.</a:t>
            </a:r>
          </a:p>
          <a:p>
            <a:pPr/>
          </a:p>
          <a:p>
            <a:pPr/>
            <a:r>
              <a:t>SDG 12 is consistently present in all modules.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2.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inalslide copy">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 Content">
    <p:spTree>
      <p:nvGrpSpPr>
        <p:cNvPr id="1" name=""/>
        <p:cNvGrpSpPr/>
        <p:nvPr/>
      </p:nvGrpSpPr>
      <p:grpSpPr>
        <a:xfrm>
          <a:off x="0" y="0"/>
          <a:ext cx="0" cy="0"/>
          <a:chOff x="0" y="0"/>
          <a:chExt cx="0" cy="0"/>
        </a:xfrm>
      </p:grpSpPr>
      <p:pic>
        <p:nvPicPr>
          <p:cNvPr id="119" name="HSLU_Wortmarke_Schwarz_rgb.pdf" descr="HSLU_Wortmarke_Schwarz_rgb.pdf"/>
          <p:cNvPicPr>
            <a:picLocks noChangeAspect="1"/>
          </p:cNvPicPr>
          <p:nvPr/>
        </p:nvPicPr>
        <p:blipFill>
          <a:blip r:embed="rId2">
            <a:extLst/>
          </a:blip>
          <a:stretch>
            <a:fillRect/>
          </a:stretch>
        </p:blipFill>
        <p:spPr>
          <a:xfrm>
            <a:off x="1003300" y="12692259"/>
            <a:ext cx="533402" cy="166492"/>
          </a:xfrm>
          <a:prstGeom prst="rect">
            <a:avLst/>
          </a:prstGeom>
          <a:ln w="12700">
            <a:miter lim="400000"/>
          </a:ln>
        </p:spPr>
      </p:pic>
      <p:sp>
        <p:nvSpPr>
          <p:cNvPr id="120" name="Body Level One…"/>
          <p:cNvSpPr txBox="1"/>
          <p:nvPr>
            <p:ph type="body" sz="half" idx="1"/>
          </p:nvPr>
        </p:nvSpPr>
        <p:spPr>
          <a:xfrm>
            <a:off x="1003300" y="3651250"/>
            <a:ext cx="10195560" cy="870267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1" name="Insert title"/>
          <p:cNvSpPr txBox="1"/>
          <p:nvPr>
            <p:ph type="title" hasCustomPrompt="1"/>
          </p:nvPr>
        </p:nvSpPr>
        <p:spPr>
          <a:prstGeom prst="rect">
            <a:avLst/>
          </a:prstGeom>
        </p:spPr>
        <p:txBody>
          <a:bodyPr anchor="b"/>
          <a:lstStyle/>
          <a:p>
            <a:pPr/>
            <a:r>
              <a:t>Insert title</a:t>
            </a: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 Content">
    <p:spTree>
      <p:nvGrpSpPr>
        <p:cNvPr id="1" name=""/>
        <p:cNvGrpSpPr/>
        <p:nvPr/>
      </p:nvGrpSpPr>
      <p:grpSpPr>
        <a:xfrm>
          <a:off x="0" y="0"/>
          <a:ext cx="0" cy="0"/>
          <a:chOff x="0" y="0"/>
          <a:chExt cx="0" cy="0"/>
        </a:xfrm>
      </p:grpSpPr>
      <p:pic>
        <p:nvPicPr>
          <p:cNvPr id="129" name="HSLU_Wortmarke_Schwarz_rgb.pdf" descr="HSLU_Wortmarke_Schwarz_rgb.pdf"/>
          <p:cNvPicPr>
            <a:picLocks noChangeAspect="1"/>
          </p:cNvPicPr>
          <p:nvPr/>
        </p:nvPicPr>
        <p:blipFill>
          <a:blip r:embed="rId2">
            <a:extLst/>
          </a:blip>
          <a:stretch>
            <a:fillRect/>
          </a:stretch>
        </p:blipFill>
        <p:spPr>
          <a:xfrm>
            <a:off x="1003300" y="12692259"/>
            <a:ext cx="533402" cy="166492"/>
          </a:xfrm>
          <a:prstGeom prst="rect">
            <a:avLst/>
          </a:prstGeom>
          <a:ln w="12700">
            <a:miter lim="400000"/>
          </a:ln>
        </p:spPr>
      </p:pic>
      <p:sp>
        <p:nvSpPr>
          <p:cNvPr id="130" name="Body Level One…"/>
          <p:cNvSpPr txBox="1"/>
          <p:nvPr>
            <p:ph type="body" sz="quarter" idx="1"/>
          </p:nvPr>
        </p:nvSpPr>
        <p:spPr>
          <a:xfrm>
            <a:off x="1003300" y="3651250"/>
            <a:ext cx="6470945" cy="870267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31" name="Insert title"/>
          <p:cNvSpPr txBox="1"/>
          <p:nvPr>
            <p:ph type="title" hasCustomPrompt="1"/>
          </p:nvPr>
        </p:nvSpPr>
        <p:spPr>
          <a:prstGeom prst="rect">
            <a:avLst/>
          </a:prstGeom>
        </p:spPr>
        <p:txBody>
          <a:bodyPr anchor="b"/>
          <a:lstStyle/>
          <a:p>
            <a:pPr/>
            <a:r>
              <a:t>Insert title</a:t>
            </a:r>
          </a:p>
        </p:txBody>
      </p:sp>
      <p:sp>
        <p:nvSpPr>
          <p:cNvPr id="1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ly title">
    <p:spTree>
      <p:nvGrpSpPr>
        <p:cNvPr id="1" name=""/>
        <p:cNvGrpSpPr/>
        <p:nvPr/>
      </p:nvGrpSpPr>
      <p:grpSpPr>
        <a:xfrm>
          <a:off x="0" y="0"/>
          <a:ext cx="0" cy="0"/>
          <a:chOff x="0" y="0"/>
          <a:chExt cx="0" cy="0"/>
        </a:xfrm>
      </p:grpSpPr>
      <p:pic>
        <p:nvPicPr>
          <p:cNvPr id="139" name="HSLU_Wortmarke_Schwarz_rgb.pdf" descr="HSLU_Wortmarke_Schwarz_rgb.pdf"/>
          <p:cNvPicPr>
            <a:picLocks noChangeAspect="1"/>
          </p:cNvPicPr>
          <p:nvPr/>
        </p:nvPicPr>
        <p:blipFill>
          <a:blip r:embed="rId2">
            <a:extLst/>
          </a:blip>
          <a:stretch>
            <a:fillRect/>
          </a:stretch>
        </p:blipFill>
        <p:spPr>
          <a:xfrm>
            <a:off x="1003300" y="12692259"/>
            <a:ext cx="533402" cy="166492"/>
          </a:xfrm>
          <a:prstGeom prst="rect">
            <a:avLst/>
          </a:prstGeom>
          <a:ln w="12700">
            <a:miter lim="400000"/>
          </a:ln>
        </p:spPr>
      </p:pic>
      <p:sp>
        <p:nvSpPr>
          <p:cNvPr id="140" name="Insert title"/>
          <p:cNvSpPr txBox="1"/>
          <p:nvPr>
            <p:ph type="title" hasCustomPrompt="1"/>
          </p:nvPr>
        </p:nvSpPr>
        <p:spPr>
          <a:prstGeom prst="rect">
            <a:avLst/>
          </a:prstGeom>
        </p:spPr>
        <p:txBody>
          <a:bodyPr anchor="b"/>
          <a:lstStyle/>
          <a:p>
            <a:pPr/>
            <a:r>
              <a:t>Insert title</a:t>
            </a:r>
          </a:p>
        </p:txBody>
      </p:sp>
      <p:sp>
        <p:nvSpPr>
          <p:cNvPr id="1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Image (1)">
    <p:spTree>
      <p:nvGrpSpPr>
        <p:cNvPr id="1" name=""/>
        <p:cNvGrpSpPr/>
        <p:nvPr/>
      </p:nvGrpSpPr>
      <p:grpSpPr>
        <a:xfrm>
          <a:off x="0" y="0"/>
          <a:ext cx="0" cy="0"/>
          <a:chOff x="0" y="0"/>
          <a:chExt cx="0" cy="0"/>
        </a:xfrm>
      </p:grpSpPr>
      <p:pic>
        <p:nvPicPr>
          <p:cNvPr id="148" name="HSLU_Wortmarke_Schwarz_rgb.pdf" descr="HSLU_Wortmarke_Schwarz_rgb.pdf"/>
          <p:cNvPicPr>
            <a:picLocks noChangeAspect="1"/>
          </p:cNvPicPr>
          <p:nvPr/>
        </p:nvPicPr>
        <p:blipFill>
          <a:blip r:embed="rId2">
            <a:extLst/>
          </a:blip>
          <a:stretch>
            <a:fillRect/>
          </a:stretch>
        </p:blipFill>
        <p:spPr>
          <a:xfrm>
            <a:off x="1003300" y="12692259"/>
            <a:ext cx="533402" cy="166492"/>
          </a:xfrm>
          <a:prstGeom prst="rect">
            <a:avLst/>
          </a:prstGeom>
          <a:ln w="12700">
            <a:miter lim="400000"/>
          </a:ln>
        </p:spPr>
      </p:pic>
      <p:sp>
        <p:nvSpPr>
          <p:cNvPr id="149" name="Picture Placeholder 16"/>
          <p:cNvSpPr/>
          <p:nvPr>
            <p:ph type="pic" idx="21"/>
          </p:nvPr>
        </p:nvSpPr>
        <p:spPr>
          <a:xfrm>
            <a:off x="12143850" y="0"/>
            <a:ext cx="12240150" cy="12034382"/>
          </a:xfrm>
          <a:prstGeom prst="rect">
            <a:avLst/>
          </a:prstGeom>
        </p:spPr>
        <p:txBody>
          <a:bodyPr lIns="91439" tIns="45719" rIns="91439" bIns="45719">
            <a:noAutofit/>
          </a:bodyPr>
          <a:lstStyle/>
          <a:p>
            <a:pPr/>
          </a:p>
        </p:txBody>
      </p:sp>
      <p:sp>
        <p:nvSpPr>
          <p:cNvPr id="150" name="Body Level One…"/>
          <p:cNvSpPr txBox="1"/>
          <p:nvPr>
            <p:ph type="body" sz="half" idx="1" hasCustomPrompt="1"/>
          </p:nvPr>
        </p:nvSpPr>
        <p:spPr>
          <a:xfrm>
            <a:off x="1003300" y="3651250"/>
            <a:ext cx="10168130" cy="8702678"/>
          </a:xfrm>
          <a:prstGeom prst="rect">
            <a:avLst/>
          </a:prstGeom>
        </p:spPr>
        <p:txBody>
          <a:bodyPr/>
          <a:lstStyle/>
          <a:p>
            <a:pPr/>
            <a:r>
              <a:t>Lorem ipsum dolor sit amet, consetetur sadipscing elitr, sed diam nonumy eirmod tempor invidunt ut labore et dolore magna aliquyam erat, sed diam voluptua. At vero eos et accusam et justo duo dolores et ea rebum.</a:t>
            </a:r>
          </a:p>
          <a:p>
            <a:pPr lvl="1"/>
            <a:r>
              <a:t/>
            </a:r>
          </a:p>
          <a:p>
            <a:pPr lvl="2"/>
            <a:r>
              <a:t/>
            </a:r>
          </a:p>
          <a:p>
            <a:pPr lvl="3"/>
            <a:r>
              <a:t/>
            </a:r>
          </a:p>
          <a:p>
            <a:pPr lvl="4"/>
            <a:r>
              <a:t/>
            </a:r>
          </a:p>
        </p:txBody>
      </p:sp>
      <p:sp>
        <p:nvSpPr>
          <p:cNvPr id="151" name="Insert title"/>
          <p:cNvSpPr txBox="1"/>
          <p:nvPr>
            <p:ph type="title" hasCustomPrompt="1"/>
          </p:nvPr>
        </p:nvSpPr>
        <p:spPr>
          <a:xfrm>
            <a:off x="1003300" y="1361139"/>
            <a:ext cx="10168129" cy="593102"/>
          </a:xfrm>
          <a:prstGeom prst="rect">
            <a:avLst/>
          </a:prstGeom>
        </p:spPr>
        <p:txBody>
          <a:bodyPr anchor="b"/>
          <a:lstStyle/>
          <a:p>
            <a:pPr/>
            <a:r>
              <a:t>Insert title</a:t>
            </a:r>
          </a:p>
        </p:txBody>
      </p:sp>
      <p:sp>
        <p:nvSpPr>
          <p:cNvPr id="1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Image (2)">
    <p:spTree>
      <p:nvGrpSpPr>
        <p:cNvPr id="1" name=""/>
        <p:cNvGrpSpPr/>
        <p:nvPr/>
      </p:nvGrpSpPr>
      <p:grpSpPr>
        <a:xfrm>
          <a:off x="0" y="0"/>
          <a:ext cx="0" cy="0"/>
          <a:chOff x="0" y="0"/>
          <a:chExt cx="0" cy="0"/>
        </a:xfrm>
      </p:grpSpPr>
      <p:pic>
        <p:nvPicPr>
          <p:cNvPr id="159" name="HSLU_Wortmarke_Schwarz_rgb.pdf" descr="HSLU_Wortmarke_Schwarz_rgb.pdf"/>
          <p:cNvPicPr>
            <a:picLocks noChangeAspect="1"/>
          </p:cNvPicPr>
          <p:nvPr/>
        </p:nvPicPr>
        <p:blipFill>
          <a:blip r:embed="rId2">
            <a:extLst/>
          </a:blip>
          <a:stretch>
            <a:fillRect/>
          </a:stretch>
        </p:blipFill>
        <p:spPr>
          <a:xfrm>
            <a:off x="1003300" y="12692259"/>
            <a:ext cx="533402" cy="166492"/>
          </a:xfrm>
          <a:prstGeom prst="rect">
            <a:avLst/>
          </a:prstGeom>
          <a:ln w="12700">
            <a:miter lim="400000"/>
          </a:ln>
        </p:spPr>
      </p:pic>
      <p:sp>
        <p:nvSpPr>
          <p:cNvPr id="160" name="Body Level One…"/>
          <p:cNvSpPr txBox="1"/>
          <p:nvPr>
            <p:ph type="body" sz="half" idx="1" hasCustomPrompt="1"/>
          </p:nvPr>
        </p:nvSpPr>
        <p:spPr>
          <a:xfrm>
            <a:off x="1003300" y="3651250"/>
            <a:ext cx="8578851" cy="8702678"/>
          </a:xfrm>
          <a:prstGeom prst="rect">
            <a:avLst/>
          </a:prstGeom>
        </p:spPr>
        <p:txBody>
          <a:bodyPr/>
          <a:lstStyle/>
          <a:p>
            <a:pPr/>
            <a:r>
              <a:t>Text level (Level 1)</a:t>
            </a:r>
          </a:p>
          <a:p>
            <a:pPr lvl="1"/>
            <a:r>
              <a:t/>
            </a:r>
          </a:p>
          <a:p>
            <a:pPr lvl="2"/>
            <a:r>
              <a:t/>
            </a:r>
          </a:p>
          <a:p>
            <a:pPr lvl="3"/>
            <a:r>
              <a:t/>
            </a:r>
          </a:p>
          <a:p>
            <a:pPr lvl="4"/>
            <a:r>
              <a:t/>
            </a:r>
          </a:p>
        </p:txBody>
      </p:sp>
      <p:sp>
        <p:nvSpPr>
          <p:cNvPr id="161" name="Picture Placeholder 16"/>
          <p:cNvSpPr/>
          <p:nvPr>
            <p:ph type="pic" idx="21"/>
          </p:nvPr>
        </p:nvSpPr>
        <p:spPr>
          <a:xfrm>
            <a:off x="10103562" y="3412066"/>
            <a:ext cx="14280439" cy="10303934"/>
          </a:xfrm>
          <a:prstGeom prst="rect">
            <a:avLst/>
          </a:prstGeom>
        </p:spPr>
        <p:txBody>
          <a:bodyPr lIns="91439" tIns="45719" rIns="91439" bIns="45719">
            <a:noAutofit/>
          </a:bodyPr>
          <a:lstStyle/>
          <a:p>
            <a:pPr/>
          </a:p>
        </p:txBody>
      </p:sp>
      <p:sp>
        <p:nvSpPr>
          <p:cNvPr id="162" name="Insert title"/>
          <p:cNvSpPr txBox="1"/>
          <p:nvPr>
            <p:ph type="title" hasCustomPrompt="1"/>
          </p:nvPr>
        </p:nvSpPr>
        <p:spPr>
          <a:xfrm>
            <a:off x="1003300" y="1361139"/>
            <a:ext cx="8578850" cy="593102"/>
          </a:xfrm>
          <a:prstGeom prst="rect">
            <a:avLst/>
          </a:prstGeom>
        </p:spPr>
        <p:txBody>
          <a:bodyPr anchor="b"/>
          <a:lstStyle/>
          <a:p>
            <a:pPr/>
            <a:r>
              <a:t>Insert title</a:t>
            </a:r>
          </a:p>
        </p:txBody>
      </p:sp>
      <p:sp>
        <p:nvSpPr>
          <p:cNvPr id="1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slide">
    <p:spTree>
      <p:nvGrpSpPr>
        <p:cNvPr id="1" name=""/>
        <p:cNvGrpSpPr/>
        <p:nvPr/>
      </p:nvGrpSpPr>
      <p:grpSpPr>
        <a:xfrm>
          <a:off x="0" y="0"/>
          <a:ext cx="0" cy="0"/>
          <a:chOff x="0" y="0"/>
          <a:chExt cx="0" cy="0"/>
        </a:xfrm>
      </p:grpSpPr>
      <p:pic>
        <p:nvPicPr>
          <p:cNvPr id="170" name="HSLU_Wortmarke_Schwarz_rgb.pdf" descr="HSLU_Wortmarke_Schwarz_rgb.pdf"/>
          <p:cNvPicPr>
            <a:picLocks noChangeAspect="1"/>
          </p:cNvPicPr>
          <p:nvPr/>
        </p:nvPicPr>
        <p:blipFill>
          <a:blip r:embed="rId2">
            <a:extLst/>
          </a:blip>
          <a:stretch>
            <a:fillRect/>
          </a:stretch>
        </p:blipFill>
        <p:spPr>
          <a:xfrm>
            <a:off x="1003300" y="12692259"/>
            <a:ext cx="533402" cy="166492"/>
          </a:xfrm>
          <a:prstGeom prst="rect">
            <a:avLst/>
          </a:prstGeom>
          <a:ln w="12700">
            <a:miter lim="400000"/>
          </a:ln>
        </p:spPr>
      </p:pic>
      <p:sp>
        <p:nvSpPr>
          <p:cNvPr id="171" name="Picture Placeholder 16"/>
          <p:cNvSpPr/>
          <p:nvPr>
            <p:ph type="pic" idx="21"/>
          </p:nvPr>
        </p:nvSpPr>
        <p:spPr>
          <a:xfrm>
            <a:off x="0" y="0"/>
            <a:ext cx="20351895" cy="12016938"/>
          </a:xfrm>
          <a:prstGeom prst="rect">
            <a:avLst/>
          </a:prstGeom>
        </p:spPr>
        <p:txBody>
          <a:bodyPr lIns="91439" tIns="45719" rIns="91439" bIns="45719">
            <a:noAutofit/>
          </a:bodyPr>
          <a:lstStyle/>
          <a:p>
            <a:pPr/>
          </a:p>
        </p:txBody>
      </p:sp>
      <p:sp>
        <p:nvSpPr>
          <p:cNvPr id="172" name="Body Level One…"/>
          <p:cNvSpPr txBox="1"/>
          <p:nvPr>
            <p:ph type="body" sz="quarter" idx="1" hasCustomPrompt="1"/>
          </p:nvPr>
        </p:nvSpPr>
        <p:spPr>
          <a:xfrm>
            <a:off x="20516850" y="11016808"/>
            <a:ext cx="2870200" cy="1000129"/>
          </a:xfrm>
          <a:prstGeom prst="rect">
            <a:avLst/>
          </a:prstGeom>
        </p:spPr>
        <p:txBody>
          <a:bodyPr anchor="b"/>
          <a:lstStyle>
            <a:lvl1pPr>
              <a:spcBef>
                <a:spcPts val="0"/>
              </a:spcBef>
              <a:defRPr sz="2000"/>
            </a:lvl1pPr>
            <a:lvl2pPr marL="347472" indent="-347472">
              <a:spcBef>
                <a:spcPts val="0"/>
              </a:spcBef>
              <a:defRPr sz="2000"/>
            </a:lvl2pPr>
            <a:lvl3pPr marL="868680" indent="-347472">
              <a:spcBef>
                <a:spcPts val="0"/>
              </a:spcBef>
              <a:defRPr sz="2000"/>
            </a:lvl3pPr>
            <a:lvl4pPr>
              <a:spcBef>
                <a:spcPts val="0"/>
              </a:spcBef>
              <a:defRPr sz="2000"/>
            </a:lvl4pPr>
            <a:lvl5pPr>
              <a:spcBef>
                <a:spcPts val="0"/>
              </a:spcBef>
              <a:defRPr sz="2000"/>
            </a:lvl5pPr>
          </a:lstStyle>
          <a:p>
            <a:pPr/>
            <a:r>
              <a:t>Insert text</a:t>
            </a:r>
          </a:p>
          <a:p>
            <a:pPr lvl="1"/>
            <a:r>
              <a:t/>
            </a:r>
          </a:p>
          <a:p>
            <a:pPr lvl="2"/>
            <a:r>
              <a:t/>
            </a:r>
          </a:p>
          <a:p>
            <a:pPr lvl="3"/>
            <a:r>
              <a:t/>
            </a:r>
          </a:p>
          <a:p>
            <a:pPr lvl="4"/>
            <a:r>
              <a:t/>
            </a:r>
          </a:p>
        </p:txBody>
      </p:sp>
      <p:sp>
        <p:nvSpPr>
          <p:cNvPr id="1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ransferslide">
    <p:spTree>
      <p:nvGrpSpPr>
        <p:cNvPr id="1" name=""/>
        <p:cNvGrpSpPr/>
        <p:nvPr/>
      </p:nvGrpSpPr>
      <p:grpSpPr>
        <a:xfrm>
          <a:off x="0" y="0"/>
          <a:ext cx="0" cy="0"/>
          <a:chOff x="0" y="0"/>
          <a:chExt cx="0" cy="0"/>
        </a:xfrm>
      </p:grpSpPr>
      <p:pic>
        <p:nvPicPr>
          <p:cNvPr id="180" name="HSLU_Wortmarke_Schwarz_rgb.pdf" descr="HSLU_Wortmarke_Schwarz_rgb.pdf"/>
          <p:cNvPicPr>
            <a:picLocks noChangeAspect="1"/>
          </p:cNvPicPr>
          <p:nvPr/>
        </p:nvPicPr>
        <p:blipFill>
          <a:blip r:embed="rId2">
            <a:extLst/>
          </a:blip>
          <a:stretch>
            <a:fillRect/>
          </a:stretch>
        </p:blipFill>
        <p:spPr>
          <a:xfrm>
            <a:off x="1003300" y="12692259"/>
            <a:ext cx="533402" cy="166492"/>
          </a:xfrm>
          <a:prstGeom prst="rect">
            <a:avLst/>
          </a:prstGeom>
          <a:ln w="12700">
            <a:miter lim="400000"/>
          </a:ln>
        </p:spPr>
      </p:pic>
      <p:sp>
        <p:nvSpPr>
          <p:cNvPr id="18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82" name="Edit Master Title Format"/>
          <p:cNvSpPr txBox="1"/>
          <p:nvPr>
            <p:ph type="title" hasCustomPrompt="1"/>
          </p:nvPr>
        </p:nvSpPr>
        <p:spPr>
          <a:prstGeom prst="rect">
            <a:avLst/>
          </a:prstGeom>
        </p:spPr>
        <p:txBody>
          <a:bodyPr/>
          <a:lstStyle/>
          <a:p>
            <a:pPr/>
            <a:r>
              <a:t>Edit Master Title Format</a:t>
            </a:r>
          </a:p>
        </p:txBody>
      </p:sp>
      <p:sp>
        <p:nvSpPr>
          <p:cNvPr id="1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inalslide neutral">
    <p:spTree>
      <p:nvGrpSpPr>
        <p:cNvPr id="1" name=""/>
        <p:cNvGrpSpPr/>
        <p:nvPr/>
      </p:nvGrpSpPr>
      <p:grpSpPr>
        <a:xfrm>
          <a:off x="0" y="0"/>
          <a:ext cx="0" cy="0"/>
          <a:chOff x="0" y="0"/>
          <a:chExt cx="0" cy="0"/>
        </a:xfrm>
      </p:grpSpPr>
      <p:sp>
        <p:nvSpPr>
          <p:cNvPr id="190" name="Thank you!"/>
          <p:cNvSpPr txBox="1"/>
          <p:nvPr>
            <p:ph type="title" hasCustomPrompt="1"/>
          </p:nvPr>
        </p:nvSpPr>
        <p:spPr>
          <a:xfrm>
            <a:off x="1004755" y="3099816"/>
            <a:ext cx="10176562" cy="1886615"/>
          </a:xfrm>
          <a:prstGeom prst="rect">
            <a:avLst/>
          </a:prstGeom>
        </p:spPr>
        <p:txBody>
          <a:bodyPr anchor="b"/>
          <a:lstStyle>
            <a:lvl1pPr>
              <a:lnSpc>
                <a:spcPct val="100000"/>
              </a:lnSpc>
              <a:defRPr sz="6000"/>
            </a:lvl1pPr>
          </a:lstStyle>
          <a:p>
            <a:pPr/>
            <a:r>
              <a:t>Thank you!
</a:t>
            </a:r>
          </a:p>
        </p:txBody>
      </p:sp>
      <p:pic>
        <p:nvPicPr>
          <p:cNvPr id="191" name="Bild" descr="Bild"/>
          <p:cNvPicPr>
            <a:picLocks noChangeAspect="1"/>
          </p:cNvPicPr>
          <p:nvPr/>
        </p:nvPicPr>
        <p:blipFill>
          <a:blip r:embed="rId2">
            <a:extLst/>
          </a:blip>
          <a:stretch>
            <a:fillRect/>
          </a:stretch>
        </p:blipFill>
        <p:spPr>
          <a:xfrm>
            <a:off x="1003300" y="12687889"/>
            <a:ext cx="1838907" cy="170861"/>
          </a:xfrm>
          <a:prstGeom prst="rect">
            <a:avLst/>
          </a:prstGeom>
          <a:ln w="12700">
            <a:miter lim="400000"/>
          </a:ln>
        </p:spPr>
      </p:pic>
      <p:pic>
        <p:nvPicPr>
          <p:cNvPr id="192"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
        <p:nvSpPr>
          <p:cNvPr id="1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inalslide">
    <p:spTree>
      <p:nvGrpSpPr>
        <p:cNvPr id="1" name=""/>
        <p:cNvGrpSpPr/>
        <p:nvPr/>
      </p:nvGrpSpPr>
      <p:grpSpPr>
        <a:xfrm>
          <a:off x="0" y="0"/>
          <a:ext cx="0" cy="0"/>
          <a:chOff x="0" y="0"/>
          <a:chExt cx="0" cy="0"/>
        </a:xfrm>
      </p:grpSpPr>
      <p:sp>
        <p:nvSpPr>
          <p:cNvPr id="200" name="Thank you!"/>
          <p:cNvSpPr txBox="1"/>
          <p:nvPr>
            <p:ph type="title" hasCustomPrompt="1"/>
          </p:nvPr>
        </p:nvSpPr>
        <p:spPr>
          <a:xfrm>
            <a:off x="1004755" y="3099816"/>
            <a:ext cx="10176562" cy="1886615"/>
          </a:xfrm>
          <a:prstGeom prst="rect">
            <a:avLst/>
          </a:prstGeom>
        </p:spPr>
        <p:txBody>
          <a:bodyPr anchor="b"/>
          <a:lstStyle>
            <a:lvl1pPr>
              <a:lnSpc>
                <a:spcPct val="100000"/>
              </a:lnSpc>
              <a:defRPr sz="6000"/>
            </a:lvl1pPr>
          </a:lstStyle>
          <a:p>
            <a:pPr/>
            <a:r>
              <a:t>Thank you!
</a:t>
            </a:r>
          </a:p>
        </p:txBody>
      </p:sp>
      <p:pic>
        <p:nvPicPr>
          <p:cNvPr id="201" name="Bild" descr="Bild"/>
          <p:cNvPicPr>
            <a:picLocks noChangeAspect="1"/>
          </p:cNvPicPr>
          <p:nvPr/>
        </p:nvPicPr>
        <p:blipFill>
          <a:blip r:embed="rId2">
            <a:extLst/>
          </a:blip>
          <a:stretch>
            <a:fillRect/>
          </a:stretch>
        </p:blipFill>
        <p:spPr>
          <a:xfrm>
            <a:off x="1003300" y="12687889"/>
            <a:ext cx="1838907" cy="170861"/>
          </a:xfrm>
          <a:prstGeom prst="rect">
            <a:avLst/>
          </a:prstGeom>
          <a:ln w="12700">
            <a:miter lim="400000"/>
          </a:ln>
        </p:spPr>
      </p:pic>
      <p:sp>
        <p:nvSpPr>
          <p:cNvPr id="202" name="DN|PlaceholderInline"/>
          <p:cNvSpPr txBox="1"/>
          <p:nvPr/>
        </p:nvSpPr>
        <p:spPr>
          <a:xfrm>
            <a:off x="998606" y="8287904"/>
            <a:ext cx="19202420" cy="180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b="1" sz="2000"/>
            </a:pPr>
            <a:r>
              <a:t>Lucerne School of Art and Design</a:t>
            </a:r>
          </a:p>
          <a:p>
            <a:pPr>
              <a:defRPr b="1" sz="2000"/>
            </a:pPr>
          </a:p>
          <a:p>
            <a:pPr>
              <a:defRPr b="1" sz="2000"/>
            </a:pPr>
            <a:r>
              <a:t>Jacqueline Holzer, Dean</a:t>
            </a:r>
          </a:p>
          <a:p>
            <a:pPr>
              <a:defRPr b="1" sz="2000"/>
            </a:pPr>
            <a:r>
              <a:t>Orlando Budelacci, Vice Dean</a:t>
            </a:r>
          </a:p>
          <a:p>
            <a:pPr/>
            <a:r>
              <a:t> </a:t>
            </a:r>
            <a:endParaRPr sz="2000"/>
          </a:p>
        </p:txBody>
      </p:sp>
      <p:pic>
        <p:nvPicPr>
          <p:cNvPr id="203"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
        <p:nvSpPr>
          <p:cNvPr id="2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slide 1">
    <p:spTree>
      <p:nvGrpSpPr>
        <p:cNvPr id="1" name=""/>
        <p:cNvGrpSpPr/>
        <p:nvPr/>
      </p:nvGrpSpPr>
      <p:grpSpPr>
        <a:xfrm>
          <a:off x="0" y="0"/>
          <a:ext cx="0" cy="0"/>
          <a:chOff x="0" y="0"/>
          <a:chExt cx="0" cy="0"/>
        </a:xfrm>
      </p:grpSpPr>
      <p:sp>
        <p:nvSpPr>
          <p:cNvPr id="18" name="Body Level One…"/>
          <p:cNvSpPr txBox="1"/>
          <p:nvPr>
            <p:ph type="body" sz="quarter" idx="1" hasCustomPrompt="1"/>
          </p:nvPr>
        </p:nvSpPr>
        <p:spPr>
          <a:xfrm>
            <a:off x="1003300" y="5952744"/>
            <a:ext cx="5120641" cy="1886614"/>
          </a:xfrm>
          <a:prstGeom prst="rect">
            <a:avLst/>
          </a:prstGeom>
        </p:spPr>
        <p:txBody>
          <a:bodyPr/>
          <a:lstStyle>
            <a:lvl1pPr>
              <a:spcBef>
                <a:spcPts val="0"/>
              </a:spcBef>
            </a:lvl1pPr>
            <a:lvl2pPr marL="0" indent="914400">
              <a:spcBef>
                <a:spcPts val="0"/>
              </a:spcBef>
              <a:buSzTx/>
              <a:buNone/>
            </a:lvl2pPr>
            <a:lvl3pPr marL="0" indent="1828800">
              <a:spcBef>
                <a:spcPts val="0"/>
              </a:spcBef>
              <a:buSzTx/>
              <a:buNone/>
            </a:lvl3pPr>
            <a:lvl4pPr indent="2743200">
              <a:spcBef>
                <a:spcPts val="0"/>
              </a:spcBef>
            </a:lvl4pPr>
            <a:lvl5pPr indent="3657600">
              <a:spcBef>
                <a:spcPts val="0"/>
              </a:spcBef>
            </a:lvl5pPr>
          </a:lstStyle>
          <a:p>
            <a:pPr/>
            <a:r>
              <a:t>Subtitles over one or more lines
</a:t>
            </a:r>
          </a:p>
          <a:p>
            <a:pPr lvl="1"/>
            <a:r>
              <a:t/>
            </a:r>
          </a:p>
          <a:p>
            <a:pPr lvl="2"/>
            <a:r>
              <a:t/>
            </a:r>
          </a:p>
          <a:p>
            <a:pPr lvl="3"/>
            <a:r>
              <a:t/>
            </a:r>
          </a:p>
          <a:p>
            <a:pPr lvl="4"/>
            <a:r>
              <a:t/>
            </a:r>
          </a:p>
        </p:txBody>
      </p:sp>
      <p:pic>
        <p:nvPicPr>
          <p:cNvPr id="19" name="Bild" descr="Bild"/>
          <p:cNvPicPr>
            <a:picLocks noChangeAspect="1"/>
          </p:cNvPicPr>
          <p:nvPr/>
        </p:nvPicPr>
        <p:blipFill>
          <a:blip r:embed="rId2">
            <a:extLst/>
          </a:blip>
          <a:stretch>
            <a:fillRect/>
          </a:stretch>
        </p:blipFill>
        <p:spPr>
          <a:xfrm>
            <a:off x="1003300" y="12687889"/>
            <a:ext cx="1838907" cy="170861"/>
          </a:xfrm>
          <a:prstGeom prst="rect">
            <a:avLst/>
          </a:prstGeom>
          <a:ln w="12700">
            <a:miter lim="400000"/>
          </a:ln>
        </p:spPr>
      </p:pic>
      <p:sp>
        <p:nvSpPr>
          <p:cNvPr id="20" name="Titles about aor multiple lines"/>
          <p:cNvSpPr txBox="1"/>
          <p:nvPr>
            <p:ph type="title" hasCustomPrompt="1"/>
          </p:nvPr>
        </p:nvSpPr>
        <p:spPr>
          <a:xfrm>
            <a:off x="1004755" y="3099816"/>
            <a:ext cx="10176562" cy="1883665"/>
          </a:xfrm>
          <a:prstGeom prst="rect">
            <a:avLst/>
          </a:prstGeom>
        </p:spPr>
        <p:txBody>
          <a:bodyPr anchor="b"/>
          <a:lstStyle>
            <a:lvl1pPr>
              <a:lnSpc>
                <a:spcPct val="100000"/>
              </a:lnSpc>
              <a:defRPr sz="6000"/>
            </a:lvl1pPr>
          </a:lstStyle>
          <a:p>
            <a:pPr/>
            <a:r>
              <a:t>Titles about aor multiple lines</a:t>
            </a:r>
          </a:p>
        </p:txBody>
      </p:sp>
      <p:pic>
        <p:nvPicPr>
          <p:cNvPr id="21"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und Inhalt">
    <p:spTree>
      <p:nvGrpSpPr>
        <p:cNvPr id="1" name=""/>
        <p:cNvGrpSpPr/>
        <p:nvPr/>
      </p:nvGrpSpPr>
      <p:grpSpPr>
        <a:xfrm>
          <a:off x="0" y="0"/>
          <a:ext cx="0" cy="0"/>
          <a:chOff x="0" y="0"/>
          <a:chExt cx="0" cy="0"/>
        </a:xfrm>
      </p:grpSpPr>
      <p:sp>
        <p:nvSpPr>
          <p:cNvPr id="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slide 2">
    <p:spTree>
      <p:nvGrpSpPr>
        <p:cNvPr id="1" name=""/>
        <p:cNvGrpSpPr/>
        <p:nvPr/>
      </p:nvGrpSpPr>
      <p:grpSpPr>
        <a:xfrm>
          <a:off x="0" y="0"/>
          <a:ext cx="0" cy="0"/>
          <a:chOff x="0" y="0"/>
          <a:chExt cx="0" cy="0"/>
        </a:xfrm>
      </p:grpSpPr>
      <p:pic>
        <p:nvPicPr>
          <p:cNvPr id="36" name="Bild" descr="Bild"/>
          <p:cNvPicPr>
            <a:picLocks noChangeAspect="1"/>
          </p:cNvPicPr>
          <p:nvPr/>
        </p:nvPicPr>
        <p:blipFill>
          <a:blip r:embed="rId2">
            <a:extLst/>
          </a:blip>
          <a:stretch>
            <a:fillRect/>
          </a:stretch>
        </p:blipFill>
        <p:spPr>
          <a:xfrm>
            <a:off x="1003300" y="12687889"/>
            <a:ext cx="1838907" cy="170861"/>
          </a:xfrm>
          <a:prstGeom prst="rect">
            <a:avLst/>
          </a:prstGeom>
          <a:ln w="12700">
            <a:miter lim="400000"/>
          </a:ln>
        </p:spPr>
      </p:pic>
      <p:sp>
        <p:nvSpPr>
          <p:cNvPr id="37" name="Titles about aor multiple lines"/>
          <p:cNvSpPr txBox="1"/>
          <p:nvPr>
            <p:ph type="title" hasCustomPrompt="1"/>
          </p:nvPr>
        </p:nvSpPr>
        <p:spPr>
          <a:xfrm>
            <a:off x="1004755" y="3099816"/>
            <a:ext cx="10176562" cy="1883665"/>
          </a:xfrm>
          <a:prstGeom prst="rect">
            <a:avLst/>
          </a:prstGeom>
        </p:spPr>
        <p:txBody>
          <a:bodyPr anchor="b"/>
          <a:lstStyle>
            <a:lvl1pPr>
              <a:lnSpc>
                <a:spcPct val="100000"/>
              </a:lnSpc>
              <a:defRPr sz="6000"/>
            </a:lvl1pPr>
          </a:lstStyle>
          <a:p>
            <a:pPr/>
            <a:r>
              <a:t>Titles about aor multiple lines</a:t>
            </a:r>
          </a:p>
        </p:txBody>
      </p:sp>
      <p:sp>
        <p:nvSpPr>
          <p:cNvPr id="38" name="Body Level One…"/>
          <p:cNvSpPr txBox="1"/>
          <p:nvPr>
            <p:ph type="body" sz="quarter" idx="1" hasCustomPrompt="1"/>
          </p:nvPr>
        </p:nvSpPr>
        <p:spPr>
          <a:xfrm>
            <a:off x="1003300" y="5952744"/>
            <a:ext cx="5120641" cy="1886614"/>
          </a:xfrm>
          <a:prstGeom prst="rect">
            <a:avLst/>
          </a:prstGeom>
        </p:spPr>
        <p:txBody>
          <a:bodyPr/>
          <a:lstStyle>
            <a:lvl1pPr>
              <a:spcBef>
                <a:spcPts val="0"/>
              </a:spcBef>
            </a:lvl1pPr>
            <a:lvl2pPr marL="0" indent="914400">
              <a:spcBef>
                <a:spcPts val="0"/>
              </a:spcBef>
              <a:buSzTx/>
              <a:buNone/>
            </a:lvl2pPr>
            <a:lvl3pPr marL="0" indent="1828800">
              <a:spcBef>
                <a:spcPts val="0"/>
              </a:spcBef>
              <a:buSzTx/>
              <a:buNone/>
            </a:lvl3pPr>
            <a:lvl4pPr indent="2743200">
              <a:spcBef>
                <a:spcPts val="0"/>
              </a:spcBef>
            </a:lvl4pPr>
            <a:lvl5pPr indent="3657600">
              <a:spcBef>
                <a:spcPts val="0"/>
              </a:spcBef>
            </a:lvl5pPr>
          </a:lstStyle>
          <a:p>
            <a:pPr/>
            <a:r>
              <a:t>Subtitles over one or more lines
</a:t>
            </a:r>
          </a:p>
          <a:p>
            <a:pPr lvl="1"/>
            <a:r>
              <a:t/>
            </a:r>
          </a:p>
          <a:p>
            <a:pPr lvl="2"/>
            <a:r>
              <a:t/>
            </a:r>
          </a:p>
          <a:p>
            <a:pPr lvl="3"/>
            <a:r>
              <a:t/>
            </a:r>
          </a:p>
          <a:p>
            <a:pPr lvl="4"/>
            <a:r>
              <a:t/>
            </a:r>
          </a:p>
        </p:txBody>
      </p:sp>
      <p:pic>
        <p:nvPicPr>
          <p:cNvPr id="39" name="Grafik 2" descr="Grafik 2"/>
          <p:cNvPicPr>
            <a:picLocks noChangeAspect="1"/>
          </p:cNvPicPr>
          <p:nvPr/>
        </p:nvPicPr>
        <p:blipFill>
          <a:blip r:embed="rId3">
            <a:extLst/>
          </a:blip>
          <a:stretch>
            <a:fillRect/>
          </a:stretch>
        </p:blipFill>
        <p:spPr>
          <a:xfrm>
            <a:off x="12196146" y="323"/>
            <a:ext cx="12192001" cy="12034059"/>
          </a:xfrm>
          <a:prstGeom prst="rect">
            <a:avLst/>
          </a:prstGeom>
          <a:ln w="12700">
            <a:miter lim="400000"/>
          </a:ln>
        </p:spPr>
      </p:pic>
      <p:sp>
        <p:nvSpPr>
          <p:cNvPr id="40" name="Date Placeholder 3"/>
          <p:cNvSpPr txBox="1"/>
          <p:nvPr/>
        </p:nvSpPr>
        <p:spPr>
          <a:xfrm>
            <a:off x="1003299" y="11418647"/>
            <a:ext cx="3357686"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000"/>
            </a:lvl1pPr>
          </a:lstStyle>
          <a:p>
            <a:pPr/>
            <a:r>
              <a:t>November 23, 2022</a:t>
            </a:r>
          </a:p>
        </p:txBody>
      </p:sp>
      <p:sp>
        <p:nvSpPr>
          <p:cNvPr id="41" name="DN|PlaceholderInline"/>
          <p:cNvSpPr txBox="1"/>
          <p:nvPr/>
        </p:nvSpPr>
        <p:spPr>
          <a:xfrm>
            <a:off x="1010423" y="11037747"/>
            <a:ext cx="10176562"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defTabSz="1828800">
              <a:lnSpc>
                <a:spcPct val="120000"/>
              </a:lnSpc>
              <a:spcBef>
                <a:spcPts val="2000"/>
              </a:spcBef>
              <a:defRPr b="1" sz="2000"/>
            </a:lvl1pPr>
          </a:lstStyle>
          <a:p>
            <a:pPr/>
            <a:r>
              <a:t>Art &amp; Design</a:t>
            </a:r>
          </a:p>
        </p:txBody>
      </p:sp>
      <p:pic>
        <p:nvPicPr>
          <p:cNvPr id="42" name="HSLU_2022_logo.svg.png" descr="HSLU_2022_logo.svg.png"/>
          <p:cNvPicPr>
            <a:picLocks noChangeAspect="1"/>
          </p:cNvPicPr>
          <p:nvPr/>
        </p:nvPicPr>
        <p:blipFill>
          <a:blip r:embed="rId4">
            <a:extLst/>
          </a:blip>
          <a:stretch>
            <a:fillRect/>
          </a:stretch>
        </p:blipFill>
        <p:spPr>
          <a:xfrm>
            <a:off x="998606" y="866542"/>
            <a:ext cx="3990516" cy="608555"/>
          </a:xfrm>
          <a:prstGeom prst="rect">
            <a:avLst/>
          </a:prstGeom>
          <a:ln w="12700">
            <a:miter lim="400000"/>
          </a:ln>
        </p:spPr>
      </p:pic>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slide 3">
    <p:spTree>
      <p:nvGrpSpPr>
        <p:cNvPr id="1" name=""/>
        <p:cNvGrpSpPr/>
        <p:nvPr/>
      </p:nvGrpSpPr>
      <p:grpSpPr>
        <a:xfrm>
          <a:off x="0" y="0"/>
          <a:ext cx="0" cy="0"/>
          <a:chOff x="0" y="0"/>
          <a:chExt cx="0" cy="0"/>
        </a:xfrm>
      </p:grpSpPr>
      <p:pic>
        <p:nvPicPr>
          <p:cNvPr id="50" name="Bild" descr="Bild"/>
          <p:cNvPicPr>
            <a:picLocks noChangeAspect="1"/>
          </p:cNvPicPr>
          <p:nvPr/>
        </p:nvPicPr>
        <p:blipFill>
          <a:blip r:embed="rId2">
            <a:extLst/>
          </a:blip>
          <a:stretch>
            <a:fillRect/>
          </a:stretch>
        </p:blipFill>
        <p:spPr>
          <a:xfrm>
            <a:off x="1003300" y="12687889"/>
            <a:ext cx="1838907" cy="170861"/>
          </a:xfrm>
          <a:prstGeom prst="rect">
            <a:avLst/>
          </a:prstGeom>
          <a:ln w="12700">
            <a:miter lim="400000"/>
          </a:ln>
        </p:spPr>
      </p:pic>
      <p:sp>
        <p:nvSpPr>
          <p:cNvPr id="51" name="Titles about aor multiple lines"/>
          <p:cNvSpPr txBox="1"/>
          <p:nvPr>
            <p:ph type="title" hasCustomPrompt="1"/>
          </p:nvPr>
        </p:nvSpPr>
        <p:spPr>
          <a:xfrm>
            <a:off x="1004755" y="3099816"/>
            <a:ext cx="8691696" cy="1883665"/>
          </a:xfrm>
          <a:prstGeom prst="rect">
            <a:avLst/>
          </a:prstGeom>
        </p:spPr>
        <p:txBody>
          <a:bodyPr anchor="b"/>
          <a:lstStyle>
            <a:lvl1pPr>
              <a:lnSpc>
                <a:spcPct val="100000"/>
              </a:lnSpc>
              <a:defRPr sz="6000"/>
            </a:lvl1pPr>
          </a:lstStyle>
          <a:p>
            <a:pPr/>
            <a:r>
              <a:t>Titles about aor multiple lines</a:t>
            </a:r>
          </a:p>
        </p:txBody>
      </p:sp>
      <p:sp>
        <p:nvSpPr>
          <p:cNvPr id="52" name="Body Level One…"/>
          <p:cNvSpPr txBox="1"/>
          <p:nvPr>
            <p:ph type="body" sz="quarter" idx="1" hasCustomPrompt="1"/>
          </p:nvPr>
        </p:nvSpPr>
        <p:spPr>
          <a:xfrm>
            <a:off x="1003300" y="5952744"/>
            <a:ext cx="5120641" cy="1886614"/>
          </a:xfrm>
          <a:prstGeom prst="rect">
            <a:avLst/>
          </a:prstGeom>
        </p:spPr>
        <p:txBody>
          <a:bodyPr/>
          <a:lstStyle>
            <a:lvl1pPr>
              <a:spcBef>
                <a:spcPts val="0"/>
              </a:spcBef>
            </a:lvl1pPr>
            <a:lvl2pPr marL="0" indent="914400">
              <a:spcBef>
                <a:spcPts val="0"/>
              </a:spcBef>
              <a:buSzTx/>
              <a:buNone/>
            </a:lvl2pPr>
            <a:lvl3pPr marL="0" indent="1828800">
              <a:spcBef>
                <a:spcPts val="0"/>
              </a:spcBef>
              <a:buSzTx/>
              <a:buNone/>
            </a:lvl3pPr>
            <a:lvl4pPr indent="2743200">
              <a:spcBef>
                <a:spcPts val="0"/>
              </a:spcBef>
            </a:lvl4pPr>
            <a:lvl5pPr indent="3657600">
              <a:spcBef>
                <a:spcPts val="0"/>
              </a:spcBef>
            </a:lvl5pPr>
          </a:lstStyle>
          <a:p>
            <a:pPr/>
            <a:r>
              <a:t>Subtitles over one or more lines
</a:t>
            </a:r>
          </a:p>
          <a:p>
            <a:pPr lvl="1"/>
            <a:r>
              <a:t/>
            </a:r>
          </a:p>
          <a:p>
            <a:pPr lvl="2"/>
            <a:r>
              <a:t/>
            </a:r>
          </a:p>
          <a:p>
            <a:pPr lvl="3"/>
            <a:r>
              <a:t/>
            </a:r>
          </a:p>
          <a:p>
            <a:pPr lvl="4"/>
            <a:r>
              <a:t/>
            </a:r>
          </a:p>
        </p:txBody>
      </p:sp>
      <p:pic>
        <p:nvPicPr>
          <p:cNvPr id="53" name="Grafik 2" descr="Grafik 2"/>
          <p:cNvPicPr>
            <a:picLocks noChangeAspect="1"/>
          </p:cNvPicPr>
          <p:nvPr/>
        </p:nvPicPr>
        <p:blipFill>
          <a:blip r:embed="rId3">
            <a:extLst/>
          </a:blip>
          <a:stretch>
            <a:fillRect/>
          </a:stretch>
        </p:blipFill>
        <p:spPr>
          <a:xfrm>
            <a:off x="10117442" y="3412066"/>
            <a:ext cx="14231389" cy="10307782"/>
          </a:xfrm>
          <a:prstGeom prst="rect">
            <a:avLst/>
          </a:prstGeom>
          <a:ln w="12700">
            <a:miter lim="400000"/>
          </a:ln>
        </p:spPr>
      </p:pic>
      <p:sp>
        <p:nvSpPr>
          <p:cNvPr id="54" name="Date Placeholder 3"/>
          <p:cNvSpPr txBox="1"/>
          <p:nvPr/>
        </p:nvSpPr>
        <p:spPr>
          <a:xfrm>
            <a:off x="1003299" y="11418647"/>
            <a:ext cx="3357686"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000"/>
            </a:lvl1pPr>
          </a:lstStyle>
          <a:p>
            <a:pPr/>
            <a:r>
              <a:t>November 23, 2022</a:t>
            </a:r>
          </a:p>
        </p:txBody>
      </p:sp>
      <p:sp>
        <p:nvSpPr>
          <p:cNvPr id="55" name="DN|PlaceholderInline"/>
          <p:cNvSpPr txBox="1"/>
          <p:nvPr/>
        </p:nvSpPr>
        <p:spPr>
          <a:xfrm>
            <a:off x="1010423" y="11037747"/>
            <a:ext cx="10176562"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defTabSz="1828800">
              <a:lnSpc>
                <a:spcPct val="120000"/>
              </a:lnSpc>
              <a:spcBef>
                <a:spcPts val="2000"/>
              </a:spcBef>
              <a:defRPr b="1" sz="2000"/>
            </a:lvl1pPr>
          </a:lstStyle>
          <a:p>
            <a:pPr/>
            <a:r>
              <a:t>Art &amp; Design</a:t>
            </a:r>
          </a:p>
        </p:txBody>
      </p:sp>
      <p:pic>
        <p:nvPicPr>
          <p:cNvPr id="56" name="HSLU_2022_logo.svg.png" descr="HSLU_2022_logo.svg.png"/>
          <p:cNvPicPr>
            <a:picLocks noChangeAspect="1"/>
          </p:cNvPicPr>
          <p:nvPr/>
        </p:nvPicPr>
        <p:blipFill>
          <a:blip r:embed="rId4">
            <a:extLst/>
          </a:blip>
          <a:stretch>
            <a:fillRect/>
          </a:stretch>
        </p:blipFill>
        <p:spPr>
          <a:xfrm>
            <a:off x="998606" y="866542"/>
            <a:ext cx="3990516" cy="608555"/>
          </a:xfrm>
          <a:prstGeom prst="rect">
            <a:avLst/>
          </a:prstGeom>
          <a:ln w="12700">
            <a:miter lim="400000"/>
          </a:ln>
        </p:spPr>
      </p:pic>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slide without Image">
    <p:spTree>
      <p:nvGrpSpPr>
        <p:cNvPr id="1" name=""/>
        <p:cNvGrpSpPr/>
        <p:nvPr/>
      </p:nvGrpSpPr>
      <p:grpSpPr>
        <a:xfrm>
          <a:off x="0" y="0"/>
          <a:ext cx="0" cy="0"/>
          <a:chOff x="0" y="0"/>
          <a:chExt cx="0" cy="0"/>
        </a:xfrm>
      </p:grpSpPr>
      <p:pic>
        <p:nvPicPr>
          <p:cNvPr id="64" name="Bild" descr="Bild"/>
          <p:cNvPicPr>
            <a:picLocks noChangeAspect="1"/>
          </p:cNvPicPr>
          <p:nvPr/>
        </p:nvPicPr>
        <p:blipFill>
          <a:blip r:embed="rId2">
            <a:extLst/>
          </a:blip>
          <a:stretch>
            <a:fillRect/>
          </a:stretch>
        </p:blipFill>
        <p:spPr>
          <a:xfrm>
            <a:off x="1003300" y="12687889"/>
            <a:ext cx="1838907" cy="170861"/>
          </a:xfrm>
          <a:prstGeom prst="rect">
            <a:avLst/>
          </a:prstGeom>
          <a:ln w="12700">
            <a:miter lim="400000"/>
          </a:ln>
        </p:spPr>
      </p:pic>
      <p:sp>
        <p:nvSpPr>
          <p:cNvPr id="65" name="Titles about aor multiple lines"/>
          <p:cNvSpPr txBox="1"/>
          <p:nvPr>
            <p:ph type="title" hasCustomPrompt="1"/>
          </p:nvPr>
        </p:nvSpPr>
        <p:spPr>
          <a:xfrm>
            <a:off x="1004756" y="3099816"/>
            <a:ext cx="11186826" cy="1883665"/>
          </a:xfrm>
          <a:prstGeom prst="rect">
            <a:avLst/>
          </a:prstGeom>
        </p:spPr>
        <p:txBody>
          <a:bodyPr anchor="b"/>
          <a:lstStyle>
            <a:lvl1pPr>
              <a:lnSpc>
                <a:spcPct val="100000"/>
              </a:lnSpc>
              <a:defRPr sz="6000"/>
            </a:lvl1pPr>
          </a:lstStyle>
          <a:p>
            <a:pPr/>
            <a:r>
              <a:t>Titles about aor multiple lines</a:t>
            </a:r>
          </a:p>
        </p:txBody>
      </p:sp>
      <p:sp>
        <p:nvSpPr>
          <p:cNvPr id="66" name="Body Level One…"/>
          <p:cNvSpPr txBox="1"/>
          <p:nvPr>
            <p:ph type="body" sz="quarter" idx="1" hasCustomPrompt="1"/>
          </p:nvPr>
        </p:nvSpPr>
        <p:spPr>
          <a:xfrm>
            <a:off x="1003300" y="5952744"/>
            <a:ext cx="11188700" cy="1886614"/>
          </a:xfrm>
          <a:prstGeom prst="rect">
            <a:avLst/>
          </a:prstGeom>
        </p:spPr>
        <p:txBody>
          <a:bodyPr/>
          <a:lstStyle>
            <a:lvl1pPr>
              <a:spcBef>
                <a:spcPts val="0"/>
              </a:spcBef>
            </a:lvl1pPr>
            <a:lvl2pPr marL="0" indent="914400">
              <a:spcBef>
                <a:spcPts val="0"/>
              </a:spcBef>
              <a:buSzTx/>
              <a:buNone/>
            </a:lvl2pPr>
            <a:lvl3pPr marL="0" indent="1828800">
              <a:spcBef>
                <a:spcPts val="0"/>
              </a:spcBef>
              <a:buSzTx/>
              <a:buNone/>
            </a:lvl3pPr>
            <a:lvl4pPr indent="2743200">
              <a:spcBef>
                <a:spcPts val="0"/>
              </a:spcBef>
            </a:lvl4pPr>
            <a:lvl5pPr indent="3657600">
              <a:spcBef>
                <a:spcPts val="0"/>
              </a:spcBef>
            </a:lvl5pPr>
          </a:lstStyle>
          <a:p>
            <a:pPr/>
            <a:r>
              <a:t>Subtitles over one or more lines
</a:t>
            </a:r>
          </a:p>
          <a:p>
            <a:pPr lvl="1"/>
            <a:r>
              <a:t/>
            </a:r>
          </a:p>
          <a:p>
            <a:pPr lvl="2"/>
            <a:r>
              <a:t/>
            </a:r>
          </a:p>
          <a:p>
            <a:pPr lvl="3"/>
            <a:r>
              <a:t/>
            </a:r>
          </a:p>
          <a:p>
            <a:pPr lvl="4"/>
            <a:r>
              <a:t/>
            </a:r>
          </a:p>
        </p:txBody>
      </p:sp>
      <p:sp>
        <p:nvSpPr>
          <p:cNvPr id="67" name="Date Placeholder 3"/>
          <p:cNvSpPr txBox="1"/>
          <p:nvPr/>
        </p:nvSpPr>
        <p:spPr>
          <a:xfrm>
            <a:off x="1003299" y="11418647"/>
            <a:ext cx="3357686"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000"/>
            </a:lvl1pPr>
          </a:lstStyle>
          <a:p>
            <a:pPr/>
            <a:r>
              <a:t>November 23, 2022</a:t>
            </a:r>
          </a:p>
        </p:txBody>
      </p:sp>
      <p:sp>
        <p:nvSpPr>
          <p:cNvPr id="68" name="DN|PlaceholderInline"/>
          <p:cNvSpPr txBox="1"/>
          <p:nvPr/>
        </p:nvSpPr>
        <p:spPr>
          <a:xfrm>
            <a:off x="1010423" y="11037747"/>
            <a:ext cx="10176562"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defTabSz="1828800">
              <a:lnSpc>
                <a:spcPct val="120000"/>
              </a:lnSpc>
              <a:spcBef>
                <a:spcPts val="2000"/>
              </a:spcBef>
              <a:defRPr b="1" sz="2000"/>
            </a:lvl1pPr>
          </a:lstStyle>
          <a:p>
            <a:pPr/>
            <a:r>
              <a:t>Art &amp; Design</a:t>
            </a:r>
          </a:p>
        </p:txBody>
      </p:sp>
      <p:pic>
        <p:nvPicPr>
          <p:cNvPr id="69"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slide 1 with Image">
    <p:spTree>
      <p:nvGrpSpPr>
        <p:cNvPr id="1" name=""/>
        <p:cNvGrpSpPr/>
        <p:nvPr/>
      </p:nvGrpSpPr>
      <p:grpSpPr>
        <a:xfrm>
          <a:off x="0" y="0"/>
          <a:ext cx="0" cy="0"/>
          <a:chOff x="0" y="0"/>
          <a:chExt cx="0" cy="0"/>
        </a:xfrm>
      </p:grpSpPr>
      <p:sp>
        <p:nvSpPr>
          <p:cNvPr id="77" name="Body Level One…"/>
          <p:cNvSpPr txBox="1"/>
          <p:nvPr>
            <p:ph type="body" sz="quarter" idx="1" hasCustomPrompt="1"/>
          </p:nvPr>
        </p:nvSpPr>
        <p:spPr>
          <a:xfrm>
            <a:off x="1003300" y="5952744"/>
            <a:ext cx="5120641" cy="1886614"/>
          </a:xfrm>
          <a:prstGeom prst="rect">
            <a:avLst/>
          </a:prstGeom>
        </p:spPr>
        <p:txBody>
          <a:bodyPr/>
          <a:lstStyle>
            <a:lvl1pPr>
              <a:spcBef>
                <a:spcPts val="0"/>
              </a:spcBef>
            </a:lvl1pPr>
            <a:lvl2pPr marL="0" indent="914400">
              <a:spcBef>
                <a:spcPts val="0"/>
              </a:spcBef>
              <a:buSzTx/>
              <a:buNone/>
            </a:lvl2pPr>
            <a:lvl3pPr marL="0" indent="1828800">
              <a:spcBef>
                <a:spcPts val="0"/>
              </a:spcBef>
              <a:buSzTx/>
              <a:buNone/>
            </a:lvl3pPr>
            <a:lvl4pPr indent="2743200">
              <a:spcBef>
                <a:spcPts val="0"/>
              </a:spcBef>
            </a:lvl4pPr>
            <a:lvl5pPr indent="3657600">
              <a:spcBef>
                <a:spcPts val="0"/>
              </a:spcBef>
            </a:lvl5pPr>
          </a:lstStyle>
          <a:p>
            <a:pPr/>
            <a:r>
              <a:t>Subtitles over one or more lines
</a:t>
            </a:r>
          </a:p>
          <a:p>
            <a:pPr lvl="1"/>
            <a:r>
              <a:t/>
            </a:r>
          </a:p>
          <a:p>
            <a:pPr lvl="2"/>
            <a:r>
              <a:t/>
            </a:r>
          </a:p>
          <a:p>
            <a:pPr lvl="3"/>
            <a:r>
              <a:t/>
            </a:r>
          </a:p>
          <a:p>
            <a:pPr lvl="4"/>
            <a:r>
              <a:t/>
            </a:r>
          </a:p>
        </p:txBody>
      </p:sp>
      <p:pic>
        <p:nvPicPr>
          <p:cNvPr id="78" name="Bild" descr="Bild"/>
          <p:cNvPicPr>
            <a:picLocks noChangeAspect="1"/>
          </p:cNvPicPr>
          <p:nvPr/>
        </p:nvPicPr>
        <p:blipFill>
          <a:blip r:embed="rId2">
            <a:extLst/>
          </a:blip>
          <a:stretch>
            <a:fillRect/>
          </a:stretch>
        </p:blipFill>
        <p:spPr>
          <a:xfrm>
            <a:off x="1003300" y="12687889"/>
            <a:ext cx="1838907" cy="170861"/>
          </a:xfrm>
          <a:prstGeom prst="rect">
            <a:avLst/>
          </a:prstGeom>
          <a:ln w="12700">
            <a:miter lim="400000"/>
          </a:ln>
        </p:spPr>
      </p:pic>
      <p:sp>
        <p:nvSpPr>
          <p:cNvPr id="79" name="Titles about aor multiple lines"/>
          <p:cNvSpPr txBox="1"/>
          <p:nvPr>
            <p:ph type="title" hasCustomPrompt="1"/>
          </p:nvPr>
        </p:nvSpPr>
        <p:spPr>
          <a:xfrm>
            <a:off x="1004755" y="3099816"/>
            <a:ext cx="10176562" cy="1883665"/>
          </a:xfrm>
          <a:prstGeom prst="rect">
            <a:avLst/>
          </a:prstGeom>
        </p:spPr>
        <p:txBody>
          <a:bodyPr anchor="b"/>
          <a:lstStyle>
            <a:lvl1pPr>
              <a:lnSpc>
                <a:spcPct val="100000"/>
              </a:lnSpc>
              <a:defRPr sz="6000"/>
            </a:lvl1pPr>
          </a:lstStyle>
          <a:p>
            <a:pPr/>
            <a:r>
              <a:t>Titles about aor multiple lines</a:t>
            </a:r>
          </a:p>
        </p:txBody>
      </p:sp>
      <p:sp>
        <p:nvSpPr>
          <p:cNvPr id="80" name="Picture Placeholder 16"/>
          <p:cNvSpPr/>
          <p:nvPr>
            <p:ph type="pic" sz="half" idx="21"/>
          </p:nvPr>
        </p:nvSpPr>
        <p:spPr>
          <a:xfrm>
            <a:off x="14202861" y="1486527"/>
            <a:ext cx="10181139" cy="12229474"/>
          </a:xfrm>
          <a:prstGeom prst="rect">
            <a:avLst/>
          </a:prstGeom>
        </p:spPr>
        <p:txBody>
          <a:bodyPr lIns="91439" tIns="45719" rIns="91439" bIns="45719">
            <a:noAutofit/>
          </a:bodyPr>
          <a:lstStyle/>
          <a:p>
            <a:pPr/>
          </a:p>
        </p:txBody>
      </p:sp>
      <p:sp>
        <p:nvSpPr>
          <p:cNvPr id="81" name="Date Placeholder 3"/>
          <p:cNvSpPr txBox="1"/>
          <p:nvPr/>
        </p:nvSpPr>
        <p:spPr>
          <a:xfrm>
            <a:off x="1003299" y="11418647"/>
            <a:ext cx="3357686"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000"/>
            </a:lvl1pPr>
          </a:lstStyle>
          <a:p>
            <a:pPr/>
            <a:r>
              <a:t>November 23, 2022</a:t>
            </a:r>
          </a:p>
        </p:txBody>
      </p:sp>
      <p:sp>
        <p:nvSpPr>
          <p:cNvPr id="82" name="DN|PlaceholderInline"/>
          <p:cNvSpPr txBox="1"/>
          <p:nvPr/>
        </p:nvSpPr>
        <p:spPr>
          <a:xfrm>
            <a:off x="1010423" y="11037747"/>
            <a:ext cx="10176562"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defTabSz="1828800">
              <a:lnSpc>
                <a:spcPct val="120000"/>
              </a:lnSpc>
              <a:spcBef>
                <a:spcPts val="2000"/>
              </a:spcBef>
              <a:defRPr b="1" sz="2000"/>
            </a:lvl1pPr>
          </a:lstStyle>
          <a:p>
            <a:pPr/>
            <a:r>
              <a:t>Art &amp; Design</a:t>
            </a:r>
          </a:p>
        </p:txBody>
      </p:sp>
      <p:pic>
        <p:nvPicPr>
          <p:cNvPr id="83"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slide 2 with Image">
    <p:spTree>
      <p:nvGrpSpPr>
        <p:cNvPr id="1" name=""/>
        <p:cNvGrpSpPr/>
        <p:nvPr/>
      </p:nvGrpSpPr>
      <p:grpSpPr>
        <a:xfrm>
          <a:off x="0" y="0"/>
          <a:ext cx="0" cy="0"/>
          <a:chOff x="0" y="0"/>
          <a:chExt cx="0" cy="0"/>
        </a:xfrm>
      </p:grpSpPr>
      <p:pic>
        <p:nvPicPr>
          <p:cNvPr id="91" name="Bild" descr="Bild"/>
          <p:cNvPicPr>
            <a:picLocks noChangeAspect="1"/>
          </p:cNvPicPr>
          <p:nvPr/>
        </p:nvPicPr>
        <p:blipFill>
          <a:blip r:embed="rId2">
            <a:extLst/>
          </a:blip>
          <a:stretch>
            <a:fillRect/>
          </a:stretch>
        </p:blipFill>
        <p:spPr>
          <a:xfrm>
            <a:off x="1003300" y="12687889"/>
            <a:ext cx="1838907" cy="170861"/>
          </a:xfrm>
          <a:prstGeom prst="rect">
            <a:avLst/>
          </a:prstGeom>
          <a:ln w="12700">
            <a:miter lim="400000"/>
          </a:ln>
        </p:spPr>
      </p:pic>
      <p:sp>
        <p:nvSpPr>
          <p:cNvPr id="92" name="Titles about aor multiple lines"/>
          <p:cNvSpPr txBox="1"/>
          <p:nvPr>
            <p:ph type="title" hasCustomPrompt="1"/>
          </p:nvPr>
        </p:nvSpPr>
        <p:spPr>
          <a:xfrm>
            <a:off x="1004755" y="3099816"/>
            <a:ext cx="10176562" cy="1883665"/>
          </a:xfrm>
          <a:prstGeom prst="rect">
            <a:avLst/>
          </a:prstGeom>
        </p:spPr>
        <p:txBody>
          <a:bodyPr anchor="b"/>
          <a:lstStyle>
            <a:lvl1pPr>
              <a:lnSpc>
                <a:spcPct val="100000"/>
              </a:lnSpc>
              <a:defRPr sz="6000"/>
            </a:lvl1pPr>
          </a:lstStyle>
          <a:p>
            <a:pPr/>
            <a:r>
              <a:t>Titles about aor multiple lines</a:t>
            </a:r>
          </a:p>
        </p:txBody>
      </p:sp>
      <p:sp>
        <p:nvSpPr>
          <p:cNvPr id="93" name="Body Level One…"/>
          <p:cNvSpPr txBox="1"/>
          <p:nvPr>
            <p:ph type="body" sz="quarter" idx="1" hasCustomPrompt="1"/>
          </p:nvPr>
        </p:nvSpPr>
        <p:spPr>
          <a:xfrm>
            <a:off x="1003300" y="5952744"/>
            <a:ext cx="5120641" cy="1886614"/>
          </a:xfrm>
          <a:prstGeom prst="rect">
            <a:avLst/>
          </a:prstGeom>
        </p:spPr>
        <p:txBody>
          <a:bodyPr/>
          <a:lstStyle>
            <a:lvl1pPr>
              <a:spcBef>
                <a:spcPts val="0"/>
              </a:spcBef>
            </a:lvl1pPr>
            <a:lvl2pPr marL="0" indent="914400">
              <a:spcBef>
                <a:spcPts val="0"/>
              </a:spcBef>
              <a:buSzTx/>
              <a:buNone/>
            </a:lvl2pPr>
            <a:lvl3pPr marL="0" indent="1828800">
              <a:spcBef>
                <a:spcPts val="0"/>
              </a:spcBef>
              <a:buSzTx/>
              <a:buNone/>
            </a:lvl3pPr>
            <a:lvl4pPr indent="2743200">
              <a:spcBef>
                <a:spcPts val="0"/>
              </a:spcBef>
            </a:lvl4pPr>
            <a:lvl5pPr indent="3657600">
              <a:spcBef>
                <a:spcPts val="0"/>
              </a:spcBef>
            </a:lvl5pPr>
          </a:lstStyle>
          <a:p>
            <a:pPr/>
            <a:r>
              <a:t>Subtitles over one or more lines
</a:t>
            </a:r>
          </a:p>
          <a:p>
            <a:pPr lvl="1"/>
            <a:r>
              <a:t/>
            </a:r>
          </a:p>
          <a:p>
            <a:pPr lvl="2"/>
            <a:r>
              <a:t/>
            </a:r>
          </a:p>
          <a:p>
            <a:pPr lvl="3"/>
            <a:r>
              <a:t/>
            </a:r>
          </a:p>
          <a:p>
            <a:pPr lvl="4"/>
            <a:r>
              <a:t/>
            </a:r>
          </a:p>
        </p:txBody>
      </p:sp>
      <p:sp>
        <p:nvSpPr>
          <p:cNvPr id="94" name="Picture Placeholder 16"/>
          <p:cNvSpPr/>
          <p:nvPr>
            <p:ph type="pic" idx="21"/>
          </p:nvPr>
        </p:nvSpPr>
        <p:spPr>
          <a:xfrm>
            <a:off x="12187855" y="0"/>
            <a:ext cx="12196145" cy="12034058"/>
          </a:xfrm>
          <a:prstGeom prst="rect">
            <a:avLst/>
          </a:prstGeom>
        </p:spPr>
        <p:txBody>
          <a:bodyPr lIns="91439" tIns="45719" rIns="91439" bIns="45719">
            <a:noAutofit/>
          </a:bodyPr>
          <a:lstStyle/>
          <a:p>
            <a:pPr/>
          </a:p>
        </p:txBody>
      </p:sp>
      <p:sp>
        <p:nvSpPr>
          <p:cNvPr id="95" name="Date Placeholder 3"/>
          <p:cNvSpPr txBox="1"/>
          <p:nvPr/>
        </p:nvSpPr>
        <p:spPr>
          <a:xfrm>
            <a:off x="1003299" y="11418647"/>
            <a:ext cx="3357686"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000"/>
            </a:lvl1pPr>
          </a:lstStyle>
          <a:p>
            <a:pPr/>
            <a:r>
              <a:t>November 23, 2022</a:t>
            </a:r>
          </a:p>
        </p:txBody>
      </p:sp>
      <p:sp>
        <p:nvSpPr>
          <p:cNvPr id="96" name="DN|PlaceholderInline"/>
          <p:cNvSpPr txBox="1"/>
          <p:nvPr/>
        </p:nvSpPr>
        <p:spPr>
          <a:xfrm>
            <a:off x="1010423" y="11037747"/>
            <a:ext cx="10176562"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defTabSz="1828800">
              <a:lnSpc>
                <a:spcPct val="120000"/>
              </a:lnSpc>
              <a:spcBef>
                <a:spcPts val="2000"/>
              </a:spcBef>
              <a:defRPr b="1" sz="2000"/>
            </a:lvl1pPr>
          </a:lstStyle>
          <a:p>
            <a:pPr/>
            <a:r>
              <a:t>Art &amp; Design</a:t>
            </a:r>
          </a:p>
        </p:txBody>
      </p:sp>
      <p:pic>
        <p:nvPicPr>
          <p:cNvPr id="97"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slide 3 with Image">
    <p:spTree>
      <p:nvGrpSpPr>
        <p:cNvPr id="1" name=""/>
        <p:cNvGrpSpPr/>
        <p:nvPr/>
      </p:nvGrpSpPr>
      <p:grpSpPr>
        <a:xfrm>
          <a:off x="0" y="0"/>
          <a:ext cx="0" cy="0"/>
          <a:chOff x="0" y="0"/>
          <a:chExt cx="0" cy="0"/>
        </a:xfrm>
      </p:grpSpPr>
      <p:pic>
        <p:nvPicPr>
          <p:cNvPr id="105" name="Bild" descr="Bild"/>
          <p:cNvPicPr>
            <a:picLocks noChangeAspect="1"/>
          </p:cNvPicPr>
          <p:nvPr/>
        </p:nvPicPr>
        <p:blipFill>
          <a:blip r:embed="rId2">
            <a:extLst/>
          </a:blip>
          <a:stretch>
            <a:fillRect/>
          </a:stretch>
        </p:blipFill>
        <p:spPr>
          <a:xfrm>
            <a:off x="1003300" y="12687889"/>
            <a:ext cx="1838907" cy="170861"/>
          </a:xfrm>
          <a:prstGeom prst="rect">
            <a:avLst/>
          </a:prstGeom>
          <a:ln w="12700">
            <a:miter lim="400000"/>
          </a:ln>
        </p:spPr>
      </p:pic>
      <p:sp>
        <p:nvSpPr>
          <p:cNvPr id="106" name="Titles about aor multiple lines"/>
          <p:cNvSpPr txBox="1"/>
          <p:nvPr>
            <p:ph type="title" hasCustomPrompt="1"/>
          </p:nvPr>
        </p:nvSpPr>
        <p:spPr>
          <a:xfrm>
            <a:off x="1004755" y="3099816"/>
            <a:ext cx="8691696" cy="1883665"/>
          </a:xfrm>
          <a:prstGeom prst="rect">
            <a:avLst/>
          </a:prstGeom>
        </p:spPr>
        <p:txBody>
          <a:bodyPr anchor="b"/>
          <a:lstStyle>
            <a:lvl1pPr>
              <a:lnSpc>
                <a:spcPct val="100000"/>
              </a:lnSpc>
              <a:defRPr sz="6000"/>
            </a:lvl1pPr>
          </a:lstStyle>
          <a:p>
            <a:pPr/>
            <a:r>
              <a:t>Titles about aor multiple lines</a:t>
            </a:r>
          </a:p>
        </p:txBody>
      </p:sp>
      <p:sp>
        <p:nvSpPr>
          <p:cNvPr id="107" name="Body Level One…"/>
          <p:cNvSpPr txBox="1"/>
          <p:nvPr>
            <p:ph type="body" sz="quarter" idx="1" hasCustomPrompt="1"/>
          </p:nvPr>
        </p:nvSpPr>
        <p:spPr>
          <a:xfrm>
            <a:off x="1003300" y="5952744"/>
            <a:ext cx="5120641" cy="1886614"/>
          </a:xfrm>
          <a:prstGeom prst="rect">
            <a:avLst/>
          </a:prstGeom>
        </p:spPr>
        <p:txBody>
          <a:bodyPr/>
          <a:lstStyle>
            <a:lvl1pPr>
              <a:spcBef>
                <a:spcPts val="0"/>
              </a:spcBef>
            </a:lvl1pPr>
            <a:lvl2pPr marL="0" indent="914400">
              <a:spcBef>
                <a:spcPts val="0"/>
              </a:spcBef>
              <a:buSzTx/>
              <a:buNone/>
            </a:lvl2pPr>
            <a:lvl3pPr marL="0" indent="1828800">
              <a:spcBef>
                <a:spcPts val="0"/>
              </a:spcBef>
              <a:buSzTx/>
              <a:buNone/>
            </a:lvl3pPr>
            <a:lvl4pPr indent="2743200">
              <a:spcBef>
                <a:spcPts val="0"/>
              </a:spcBef>
            </a:lvl4pPr>
            <a:lvl5pPr indent="3657600">
              <a:spcBef>
                <a:spcPts val="0"/>
              </a:spcBef>
            </a:lvl5pPr>
          </a:lstStyle>
          <a:p>
            <a:pPr/>
            <a:r>
              <a:t>Subtitles over one or more lines
</a:t>
            </a:r>
          </a:p>
          <a:p>
            <a:pPr lvl="1"/>
            <a:r>
              <a:t/>
            </a:r>
          </a:p>
          <a:p>
            <a:pPr lvl="2"/>
            <a:r>
              <a:t/>
            </a:r>
          </a:p>
          <a:p>
            <a:pPr lvl="3"/>
            <a:r>
              <a:t/>
            </a:r>
          </a:p>
          <a:p>
            <a:pPr lvl="4"/>
            <a:r>
              <a:t/>
            </a:r>
          </a:p>
        </p:txBody>
      </p:sp>
      <p:sp>
        <p:nvSpPr>
          <p:cNvPr id="108" name="Picture Placeholder 16"/>
          <p:cNvSpPr/>
          <p:nvPr>
            <p:ph type="pic" idx="21"/>
          </p:nvPr>
        </p:nvSpPr>
        <p:spPr>
          <a:xfrm>
            <a:off x="10117442" y="3408217"/>
            <a:ext cx="14266559" cy="10307783"/>
          </a:xfrm>
          <a:prstGeom prst="rect">
            <a:avLst/>
          </a:prstGeom>
        </p:spPr>
        <p:txBody>
          <a:bodyPr lIns="91439" tIns="45719" rIns="91439" bIns="45719">
            <a:noAutofit/>
          </a:bodyPr>
          <a:lstStyle/>
          <a:p>
            <a:pPr/>
          </a:p>
        </p:txBody>
      </p:sp>
      <p:sp>
        <p:nvSpPr>
          <p:cNvPr id="109" name="Date Placeholder 3"/>
          <p:cNvSpPr txBox="1"/>
          <p:nvPr/>
        </p:nvSpPr>
        <p:spPr>
          <a:xfrm>
            <a:off x="1003299" y="11418647"/>
            <a:ext cx="3357686"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2000"/>
            </a:lvl1pPr>
          </a:lstStyle>
          <a:p>
            <a:pPr/>
            <a:r>
              <a:t>November 23, 2022</a:t>
            </a:r>
          </a:p>
        </p:txBody>
      </p:sp>
      <p:sp>
        <p:nvSpPr>
          <p:cNvPr id="110" name="DN|PlaceholderInline"/>
          <p:cNvSpPr txBox="1"/>
          <p:nvPr/>
        </p:nvSpPr>
        <p:spPr>
          <a:xfrm>
            <a:off x="1010423" y="11037747"/>
            <a:ext cx="10176562" cy="304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lvl1pPr defTabSz="1828800">
              <a:lnSpc>
                <a:spcPct val="120000"/>
              </a:lnSpc>
              <a:spcBef>
                <a:spcPts val="2000"/>
              </a:spcBef>
              <a:defRPr b="1" sz="2000"/>
            </a:lvl1pPr>
          </a:lstStyle>
          <a:p>
            <a:pPr/>
            <a:r>
              <a:t>Art &amp; Design</a:t>
            </a:r>
          </a:p>
        </p:txBody>
      </p:sp>
      <p:pic>
        <p:nvPicPr>
          <p:cNvPr id="111"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5">
            <a:lumOff val="5882"/>
          </a:schemeClr>
        </a:solidFill>
      </p:bgPr>
    </p:bg>
    <p:spTree>
      <p:nvGrpSpPr>
        <p:cNvPr id="1" name=""/>
        <p:cNvGrpSpPr/>
        <p:nvPr/>
      </p:nvGrpSpPr>
      <p:grpSpPr>
        <a:xfrm>
          <a:off x="0" y="0"/>
          <a:ext cx="0" cy="0"/>
          <a:chOff x="0" y="0"/>
          <a:chExt cx="0" cy="0"/>
        </a:xfrm>
      </p:grpSpPr>
      <p:sp>
        <p:nvSpPr>
          <p:cNvPr id="2" name="Edit Master Title Format"/>
          <p:cNvSpPr txBox="1"/>
          <p:nvPr>
            <p:ph type="title" hasCustomPrompt="1"/>
          </p:nvPr>
        </p:nvSpPr>
        <p:spPr>
          <a:xfrm>
            <a:off x="1003300" y="1361139"/>
            <a:ext cx="22380917" cy="59310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Edit Master Title Format</a:t>
            </a:r>
          </a:p>
        </p:txBody>
      </p:sp>
      <p:sp>
        <p:nvSpPr>
          <p:cNvPr id="3" name="Body Level One…"/>
          <p:cNvSpPr txBox="1"/>
          <p:nvPr>
            <p:ph type="body" idx="1"/>
          </p:nvPr>
        </p:nvSpPr>
        <p:spPr>
          <a:xfrm>
            <a:off x="1003300" y="3651250"/>
            <a:ext cx="22380918" cy="87026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785600" y="12344400"/>
            <a:ext cx="5689600" cy="7366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l" defTabSz="1828800" rtl="0" latinLnBrk="0">
        <a:lnSpc>
          <a:spcPct val="110000"/>
        </a:lnSpc>
        <a:spcBef>
          <a:spcPts val="0"/>
        </a:spcBef>
        <a:spcAft>
          <a:spcPts val="0"/>
        </a:spcAft>
        <a:buClrTx/>
        <a:buSzTx/>
        <a:buFontTx/>
        <a:buNone/>
        <a:tabLst/>
        <a:defRPr b="0" baseline="0" cap="none" i="0" spc="0" strike="noStrike" sz="4000" u="none">
          <a:solidFill>
            <a:srgbClr val="000000"/>
          </a:solidFill>
          <a:uFillTx/>
          <a:latin typeface="Verdana"/>
          <a:ea typeface="Verdana"/>
          <a:cs typeface="Verdana"/>
          <a:sym typeface="Verdana"/>
        </a:defRPr>
      </a:lvl1pPr>
      <a:lvl2pPr marL="0" marR="0" indent="0" algn="l" defTabSz="1828800" rtl="0" latinLnBrk="0">
        <a:lnSpc>
          <a:spcPct val="110000"/>
        </a:lnSpc>
        <a:spcBef>
          <a:spcPts val="0"/>
        </a:spcBef>
        <a:spcAft>
          <a:spcPts val="0"/>
        </a:spcAft>
        <a:buClrTx/>
        <a:buSzTx/>
        <a:buFontTx/>
        <a:buNone/>
        <a:tabLst/>
        <a:defRPr b="0" baseline="0" cap="none" i="0" spc="0" strike="noStrike" sz="4000" u="none">
          <a:solidFill>
            <a:srgbClr val="000000"/>
          </a:solidFill>
          <a:uFillTx/>
          <a:latin typeface="Verdana"/>
          <a:ea typeface="Verdana"/>
          <a:cs typeface="Verdana"/>
          <a:sym typeface="Verdana"/>
        </a:defRPr>
      </a:lvl2pPr>
      <a:lvl3pPr marL="0" marR="0" indent="0" algn="l" defTabSz="1828800" rtl="0" latinLnBrk="0">
        <a:lnSpc>
          <a:spcPct val="110000"/>
        </a:lnSpc>
        <a:spcBef>
          <a:spcPts val="0"/>
        </a:spcBef>
        <a:spcAft>
          <a:spcPts val="0"/>
        </a:spcAft>
        <a:buClrTx/>
        <a:buSzTx/>
        <a:buFontTx/>
        <a:buNone/>
        <a:tabLst/>
        <a:defRPr b="0" baseline="0" cap="none" i="0" spc="0" strike="noStrike" sz="4000" u="none">
          <a:solidFill>
            <a:srgbClr val="000000"/>
          </a:solidFill>
          <a:uFillTx/>
          <a:latin typeface="Verdana"/>
          <a:ea typeface="Verdana"/>
          <a:cs typeface="Verdana"/>
          <a:sym typeface="Verdana"/>
        </a:defRPr>
      </a:lvl3pPr>
      <a:lvl4pPr marL="0" marR="0" indent="0" algn="l" defTabSz="1828800" rtl="0" latinLnBrk="0">
        <a:lnSpc>
          <a:spcPct val="110000"/>
        </a:lnSpc>
        <a:spcBef>
          <a:spcPts val="0"/>
        </a:spcBef>
        <a:spcAft>
          <a:spcPts val="0"/>
        </a:spcAft>
        <a:buClrTx/>
        <a:buSzTx/>
        <a:buFontTx/>
        <a:buNone/>
        <a:tabLst/>
        <a:defRPr b="0" baseline="0" cap="none" i="0" spc="0" strike="noStrike" sz="4000" u="none">
          <a:solidFill>
            <a:srgbClr val="000000"/>
          </a:solidFill>
          <a:uFillTx/>
          <a:latin typeface="Verdana"/>
          <a:ea typeface="Verdana"/>
          <a:cs typeface="Verdana"/>
          <a:sym typeface="Verdana"/>
        </a:defRPr>
      </a:lvl4pPr>
      <a:lvl5pPr marL="0" marR="0" indent="0" algn="l" defTabSz="1828800" rtl="0" latinLnBrk="0">
        <a:lnSpc>
          <a:spcPct val="110000"/>
        </a:lnSpc>
        <a:spcBef>
          <a:spcPts val="0"/>
        </a:spcBef>
        <a:spcAft>
          <a:spcPts val="0"/>
        </a:spcAft>
        <a:buClrTx/>
        <a:buSzTx/>
        <a:buFontTx/>
        <a:buNone/>
        <a:tabLst/>
        <a:defRPr b="0" baseline="0" cap="none" i="0" spc="0" strike="noStrike" sz="4000" u="none">
          <a:solidFill>
            <a:srgbClr val="000000"/>
          </a:solidFill>
          <a:uFillTx/>
          <a:latin typeface="Verdana"/>
          <a:ea typeface="Verdana"/>
          <a:cs typeface="Verdana"/>
          <a:sym typeface="Verdana"/>
        </a:defRPr>
      </a:lvl5pPr>
      <a:lvl6pPr marL="0" marR="0" indent="0" algn="l" defTabSz="1828800" rtl="0" latinLnBrk="0">
        <a:lnSpc>
          <a:spcPct val="110000"/>
        </a:lnSpc>
        <a:spcBef>
          <a:spcPts val="0"/>
        </a:spcBef>
        <a:spcAft>
          <a:spcPts val="0"/>
        </a:spcAft>
        <a:buClrTx/>
        <a:buSzTx/>
        <a:buFontTx/>
        <a:buNone/>
        <a:tabLst/>
        <a:defRPr b="0" baseline="0" cap="none" i="0" spc="0" strike="noStrike" sz="4000" u="none">
          <a:solidFill>
            <a:srgbClr val="000000"/>
          </a:solidFill>
          <a:uFillTx/>
          <a:latin typeface="Verdana"/>
          <a:ea typeface="Verdana"/>
          <a:cs typeface="Verdana"/>
          <a:sym typeface="Verdana"/>
        </a:defRPr>
      </a:lvl6pPr>
      <a:lvl7pPr marL="0" marR="0" indent="0" algn="l" defTabSz="1828800" rtl="0" latinLnBrk="0">
        <a:lnSpc>
          <a:spcPct val="110000"/>
        </a:lnSpc>
        <a:spcBef>
          <a:spcPts val="0"/>
        </a:spcBef>
        <a:spcAft>
          <a:spcPts val="0"/>
        </a:spcAft>
        <a:buClrTx/>
        <a:buSzTx/>
        <a:buFontTx/>
        <a:buNone/>
        <a:tabLst/>
        <a:defRPr b="0" baseline="0" cap="none" i="0" spc="0" strike="noStrike" sz="4000" u="none">
          <a:solidFill>
            <a:srgbClr val="000000"/>
          </a:solidFill>
          <a:uFillTx/>
          <a:latin typeface="Verdana"/>
          <a:ea typeface="Verdana"/>
          <a:cs typeface="Verdana"/>
          <a:sym typeface="Verdana"/>
        </a:defRPr>
      </a:lvl7pPr>
      <a:lvl8pPr marL="0" marR="0" indent="0" algn="l" defTabSz="1828800" rtl="0" latinLnBrk="0">
        <a:lnSpc>
          <a:spcPct val="110000"/>
        </a:lnSpc>
        <a:spcBef>
          <a:spcPts val="0"/>
        </a:spcBef>
        <a:spcAft>
          <a:spcPts val="0"/>
        </a:spcAft>
        <a:buClrTx/>
        <a:buSzTx/>
        <a:buFontTx/>
        <a:buNone/>
        <a:tabLst/>
        <a:defRPr b="0" baseline="0" cap="none" i="0" spc="0" strike="noStrike" sz="4000" u="none">
          <a:solidFill>
            <a:srgbClr val="000000"/>
          </a:solidFill>
          <a:uFillTx/>
          <a:latin typeface="Verdana"/>
          <a:ea typeface="Verdana"/>
          <a:cs typeface="Verdana"/>
          <a:sym typeface="Verdana"/>
        </a:defRPr>
      </a:lvl8pPr>
      <a:lvl9pPr marL="0" marR="0" indent="0" algn="l" defTabSz="1828800" rtl="0" latinLnBrk="0">
        <a:lnSpc>
          <a:spcPct val="110000"/>
        </a:lnSpc>
        <a:spcBef>
          <a:spcPts val="0"/>
        </a:spcBef>
        <a:spcAft>
          <a:spcPts val="0"/>
        </a:spcAft>
        <a:buClrTx/>
        <a:buSzTx/>
        <a:buFontTx/>
        <a:buNone/>
        <a:tabLst/>
        <a:defRPr b="0" baseline="0" cap="none" i="0" spc="0" strike="noStrike" sz="4000" u="none">
          <a:solidFill>
            <a:srgbClr val="000000"/>
          </a:solidFill>
          <a:uFillTx/>
          <a:latin typeface="Verdana"/>
          <a:ea typeface="Verdana"/>
          <a:cs typeface="Verdana"/>
          <a:sym typeface="Verdana"/>
        </a:defRPr>
      </a:lvl9pPr>
    </p:titleStyle>
    <p:bodyStyle>
      <a:lvl1pPr marL="0" marR="0" indent="0" algn="l" defTabSz="1828800" rtl="0" latinLnBrk="0">
        <a:lnSpc>
          <a:spcPct val="120000"/>
        </a:lnSpc>
        <a:spcBef>
          <a:spcPts val="2000"/>
        </a:spcBef>
        <a:spcAft>
          <a:spcPts val="0"/>
        </a:spcAft>
        <a:buClrTx/>
        <a:buSzTx/>
        <a:buFontTx/>
        <a:buNone/>
        <a:tabLst/>
        <a:defRPr b="0" baseline="0" cap="none" i="0" spc="0" strike="noStrike" sz="3000" u="none">
          <a:solidFill>
            <a:srgbClr val="000000"/>
          </a:solidFill>
          <a:uFillTx/>
          <a:latin typeface="Verdana"/>
          <a:ea typeface="Verdana"/>
          <a:cs typeface="Verdana"/>
          <a:sym typeface="Verdana"/>
        </a:defRPr>
      </a:lvl1pPr>
      <a:lvl2pPr marL="521208" marR="0" indent="-521208" algn="l" defTabSz="1828800" rtl="0" latinLnBrk="0">
        <a:lnSpc>
          <a:spcPct val="120000"/>
        </a:lnSpc>
        <a:spcBef>
          <a:spcPts val="2000"/>
        </a:spcBef>
        <a:spcAft>
          <a:spcPts val="0"/>
        </a:spcAft>
        <a:buClrTx/>
        <a:buSzPct val="100000"/>
        <a:buFontTx/>
        <a:buChar char="−"/>
        <a:tabLst/>
        <a:defRPr b="0" baseline="0" cap="none" i="0" spc="0" strike="noStrike" sz="3000" u="none">
          <a:solidFill>
            <a:srgbClr val="000000"/>
          </a:solidFill>
          <a:uFillTx/>
          <a:latin typeface="Verdana"/>
          <a:ea typeface="Verdana"/>
          <a:cs typeface="Verdana"/>
          <a:sym typeface="Verdana"/>
        </a:defRPr>
      </a:lvl2pPr>
      <a:lvl3pPr marL="1042416" marR="0" indent="-521208" algn="l" defTabSz="1828800" rtl="0" latinLnBrk="0">
        <a:lnSpc>
          <a:spcPct val="120000"/>
        </a:lnSpc>
        <a:spcBef>
          <a:spcPts val="2000"/>
        </a:spcBef>
        <a:spcAft>
          <a:spcPts val="0"/>
        </a:spcAft>
        <a:buClrTx/>
        <a:buSzPct val="100000"/>
        <a:buFontTx/>
        <a:buChar char="−"/>
        <a:tabLst/>
        <a:defRPr b="0" baseline="0" cap="none" i="0" spc="0" strike="noStrike" sz="3000" u="none">
          <a:solidFill>
            <a:srgbClr val="000000"/>
          </a:solidFill>
          <a:uFillTx/>
          <a:latin typeface="Verdana"/>
          <a:ea typeface="Verdana"/>
          <a:cs typeface="Verdana"/>
          <a:sym typeface="Verdana"/>
        </a:defRPr>
      </a:lvl3pPr>
      <a:lvl4pPr marL="0" marR="0" indent="0" algn="l" defTabSz="1828800" rtl="0" latinLnBrk="0">
        <a:lnSpc>
          <a:spcPct val="120000"/>
        </a:lnSpc>
        <a:spcBef>
          <a:spcPts val="2000"/>
        </a:spcBef>
        <a:spcAft>
          <a:spcPts val="0"/>
        </a:spcAft>
        <a:buClrTx/>
        <a:buSzTx/>
        <a:buFontTx/>
        <a:buNone/>
        <a:tabLst/>
        <a:defRPr b="0" baseline="0" cap="none" i="0" spc="0" strike="noStrike" sz="3000" u="none">
          <a:solidFill>
            <a:srgbClr val="000000"/>
          </a:solidFill>
          <a:uFillTx/>
          <a:latin typeface="Verdana"/>
          <a:ea typeface="Verdana"/>
          <a:cs typeface="Verdana"/>
          <a:sym typeface="Verdana"/>
        </a:defRPr>
      </a:lvl4pPr>
      <a:lvl5pPr marL="0" marR="0" indent="0" algn="l" defTabSz="1828800" rtl="0" latinLnBrk="0">
        <a:lnSpc>
          <a:spcPct val="120000"/>
        </a:lnSpc>
        <a:spcBef>
          <a:spcPts val="2000"/>
        </a:spcBef>
        <a:spcAft>
          <a:spcPts val="0"/>
        </a:spcAft>
        <a:buClrTx/>
        <a:buSzTx/>
        <a:buFontTx/>
        <a:buNone/>
        <a:tabLst/>
        <a:defRPr b="0" baseline="0" cap="none" i="0" spc="0" strike="noStrike" sz="3000" u="none">
          <a:solidFill>
            <a:srgbClr val="000000"/>
          </a:solidFill>
          <a:uFillTx/>
          <a:latin typeface="Verdana"/>
          <a:ea typeface="Verdana"/>
          <a:cs typeface="Verdana"/>
          <a:sym typeface="Verdana"/>
        </a:defRPr>
      </a:lvl5pPr>
      <a:lvl6pPr marL="411480" marR="0" indent="-411480" algn="l" defTabSz="1828800" rtl="0" latinLnBrk="0">
        <a:lnSpc>
          <a:spcPct val="120000"/>
        </a:lnSpc>
        <a:spcBef>
          <a:spcPts val="2000"/>
        </a:spcBef>
        <a:spcAft>
          <a:spcPts val="0"/>
        </a:spcAft>
        <a:buClrTx/>
        <a:buSzPct val="100000"/>
        <a:buFontTx/>
        <a:buChar char="−"/>
        <a:tabLst/>
        <a:defRPr b="0" baseline="0" cap="none" i="0" spc="0" strike="noStrike" sz="3000" u="none">
          <a:solidFill>
            <a:srgbClr val="000000"/>
          </a:solidFill>
          <a:uFillTx/>
          <a:latin typeface="Verdana"/>
          <a:ea typeface="Verdana"/>
          <a:cs typeface="Verdana"/>
          <a:sym typeface="Verdana"/>
        </a:defRPr>
      </a:lvl6pPr>
      <a:lvl7pPr marL="685800" marR="0" indent="-411480" algn="l" defTabSz="1828800" rtl="0" latinLnBrk="0">
        <a:lnSpc>
          <a:spcPct val="120000"/>
        </a:lnSpc>
        <a:spcBef>
          <a:spcPts val="2000"/>
        </a:spcBef>
        <a:spcAft>
          <a:spcPts val="0"/>
        </a:spcAft>
        <a:buClrTx/>
        <a:buSzPct val="100000"/>
        <a:buFontTx/>
        <a:buChar char="−"/>
        <a:tabLst/>
        <a:defRPr b="0" baseline="0" cap="none" i="0" spc="0" strike="noStrike" sz="3000" u="none">
          <a:solidFill>
            <a:srgbClr val="000000"/>
          </a:solidFill>
          <a:uFillTx/>
          <a:latin typeface="Verdana"/>
          <a:ea typeface="Verdana"/>
          <a:cs typeface="Verdana"/>
          <a:sym typeface="Verdana"/>
        </a:defRPr>
      </a:lvl7pPr>
      <a:lvl8pPr marL="0" marR="0" indent="0" algn="l" defTabSz="1828800" rtl="0" latinLnBrk="0">
        <a:lnSpc>
          <a:spcPct val="120000"/>
        </a:lnSpc>
        <a:spcBef>
          <a:spcPts val="2000"/>
        </a:spcBef>
        <a:spcAft>
          <a:spcPts val="0"/>
        </a:spcAft>
        <a:buClrTx/>
        <a:buSzTx/>
        <a:buFontTx/>
        <a:buNone/>
        <a:tabLst/>
        <a:defRPr b="0" baseline="0" cap="none" i="0" spc="0" strike="noStrike" sz="3000" u="none">
          <a:solidFill>
            <a:srgbClr val="000000"/>
          </a:solidFill>
          <a:uFillTx/>
          <a:latin typeface="Verdana"/>
          <a:ea typeface="Verdana"/>
          <a:cs typeface="Verdana"/>
          <a:sym typeface="Verdana"/>
        </a:defRPr>
      </a:lvl8pPr>
      <a:lvl9pPr marL="0" marR="0" indent="0" algn="l" defTabSz="1828800" rtl="0" latinLnBrk="0">
        <a:lnSpc>
          <a:spcPct val="120000"/>
        </a:lnSpc>
        <a:spcBef>
          <a:spcPts val="2000"/>
        </a:spcBef>
        <a:spcAft>
          <a:spcPts val="0"/>
        </a:spcAft>
        <a:buClrTx/>
        <a:buSzTx/>
        <a:buFontTx/>
        <a:buNone/>
        <a:tabLst/>
        <a:defRPr b="0" baseline="0" cap="none" i="0" spc="0" strike="noStrike" sz="3000" u="none">
          <a:solidFill>
            <a:srgbClr val="000000"/>
          </a:solidFill>
          <a:uFillTx/>
          <a:latin typeface="Verdana"/>
          <a:ea typeface="Verdana"/>
          <a:cs typeface="Verdana"/>
          <a:sym typeface="Verdana"/>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Verdana"/>
        </a:defRPr>
      </a:lvl1pPr>
      <a:lvl2pPr marL="0" marR="0" indent="457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Verdana"/>
        </a:defRPr>
      </a:lvl2pPr>
      <a:lvl3pPr marL="0" marR="0" indent="914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Verdana"/>
        </a:defRPr>
      </a:lvl3pPr>
      <a:lvl4pPr marL="0" marR="0" indent="1371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Verdana"/>
        </a:defRPr>
      </a:lvl4pPr>
      <a:lvl5pPr marL="0" marR="0" indent="18288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Verdana"/>
        </a:defRPr>
      </a:lvl5pPr>
      <a:lvl6pPr marL="0" marR="0" indent="22860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Verdana"/>
        </a:defRPr>
      </a:lvl6pPr>
      <a:lvl7pPr marL="0" marR="0" indent="27432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Verdana"/>
        </a:defRPr>
      </a:lvl7pPr>
      <a:lvl8pPr marL="0" marR="0" indent="32004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Verdana"/>
        </a:defRPr>
      </a:lvl8pPr>
      <a:lvl9pPr marL="0" marR="0" indent="365760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Verdan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20.png"/><Relationship Id="rId19" Type="http://schemas.openxmlformats.org/officeDocument/2006/relationships/image" Target="../media/image21.png"/><Relationship Id="rId20"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Untertitel 1"/>
          <p:cNvSpPr txBox="1"/>
          <p:nvPr>
            <p:ph type="body" sz="quarter" idx="1"/>
          </p:nvPr>
        </p:nvSpPr>
        <p:spPr>
          <a:xfrm>
            <a:off x="1003299" y="5900772"/>
            <a:ext cx="9999992" cy="5779968"/>
          </a:xfrm>
          <a:prstGeom prst="rect">
            <a:avLst/>
          </a:prstGeom>
        </p:spPr>
        <p:txBody>
          <a:bodyPr/>
          <a:lstStyle/>
          <a:p>
            <a:pPr/>
            <a:r>
              <a:t>Field of action </a:t>
            </a:r>
          </a:p>
          <a:p>
            <a:pPr/>
            <a:r>
              <a:t>«Institutional anchoring of sustainability»</a:t>
            </a:r>
          </a:p>
          <a:p>
            <a:pPr/>
          </a:p>
          <a:p>
            <a:pPr/>
            <a:r>
              <a:t>Christoph Schindler, Head of Object Design BA</a:t>
            </a:r>
          </a:p>
          <a:p>
            <a:pPr/>
            <a:r>
              <a:t>Lilia Glanzmann, Head of Textile Design BA</a:t>
            </a:r>
          </a:p>
          <a:p>
            <a:pPr/>
          </a:p>
          <a:p>
            <a:pPr/>
            <a:r>
              <a:t>Lucerne School of Design, Film and Art</a:t>
            </a:r>
          </a:p>
        </p:txBody>
      </p:sp>
      <p:sp>
        <p:nvSpPr>
          <p:cNvPr id="214" name="Titel 2"/>
          <p:cNvSpPr txBox="1"/>
          <p:nvPr>
            <p:ph type="title"/>
          </p:nvPr>
        </p:nvSpPr>
        <p:spPr>
          <a:xfrm>
            <a:off x="1004755" y="2482246"/>
            <a:ext cx="10745593" cy="3418527"/>
          </a:xfrm>
          <a:prstGeom prst="rect">
            <a:avLst/>
          </a:prstGeom>
        </p:spPr>
        <p:txBody>
          <a:bodyPr/>
          <a:lstStyle/>
          <a:p>
            <a:pPr defTabSz="1005840">
              <a:defRPr b="1" sz="5280"/>
            </a:pPr>
            <a:r>
              <a:t>Sustainability in the </a:t>
            </a:r>
          </a:p>
          <a:p>
            <a:pPr defTabSz="1005840">
              <a:defRPr b="1" sz="5280"/>
            </a:pPr>
            <a:r>
              <a:t>module descriptions: </a:t>
            </a:r>
          </a:p>
          <a:p>
            <a:pPr defTabSz="1005840">
              <a:defRPr b="1" sz="5280"/>
            </a:pPr>
            <a:r>
              <a:t>SDGs at the core of teaching</a:t>
            </a:r>
          </a:p>
        </p:txBody>
      </p:sp>
      <p:pic>
        <p:nvPicPr>
          <p:cNvPr id="215" name="Cumulus_Schindler_MovieStill.png" descr="Cumulus_Schindler_MovieStill.png"/>
          <p:cNvPicPr>
            <a:picLocks noChangeAspect="1"/>
          </p:cNvPicPr>
          <p:nvPr/>
        </p:nvPicPr>
        <p:blipFill>
          <a:blip r:embed="rId3">
            <a:extLst/>
          </a:blip>
          <a:srcRect l="12209" t="0" r="70215" b="0"/>
          <a:stretch>
            <a:fillRect/>
          </a:stretch>
        </p:blipFill>
        <p:spPr>
          <a:xfrm>
            <a:off x="12613689" y="-1"/>
            <a:ext cx="4280930" cy="13716001"/>
          </a:xfrm>
          <a:prstGeom prst="rect">
            <a:avLst/>
          </a:prstGeom>
          <a:ln w="12700">
            <a:miter lim="400000"/>
          </a:ln>
        </p:spPr>
      </p:pic>
      <p:pic>
        <p:nvPicPr>
          <p:cNvPr id="216" name="2022.06.07_HSLU8560.jpg" descr="2022.06.07_HSLU8560.jpg"/>
          <p:cNvPicPr>
            <a:picLocks noChangeAspect="1"/>
          </p:cNvPicPr>
          <p:nvPr/>
        </p:nvPicPr>
        <p:blipFill>
          <a:blip r:embed="rId4">
            <a:extLst/>
          </a:blip>
          <a:srcRect l="10071" t="0" r="0" b="0"/>
          <a:stretch>
            <a:fillRect/>
          </a:stretch>
        </p:blipFill>
        <p:spPr>
          <a:xfrm>
            <a:off x="12613688" y="-1"/>
            <a:ext cx="18501800" cy="13716001"/>
          </a:xfrm>
          <a:prstGeom prst="rect">
            <a:avLst/>
          </a:prstGeom>
          <a:ln w="12700">
            <a:miter lim="400000"/>
          </a:ln>
        </p:spPr>
      </p:pic>
      <p:sp>
        <p:nvSpPr>
          <p:cNvPr id="217" name="House of Switzerland, Milano 2022…"/>
          <p:cNvSpPr txBox="1"/>
          <p:nvPr/>
        </p:nvSpPr>
        <p:spPr>
          <a:xfrm>
            <a:off x="12191999" y="12811419"/>
            <a:ext cx="12192001" cy="120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r>
              <a:t>House of Switzerland, Milano 2022</a:t>
            </a:r>
          </a:p>
          <a:p>
            <a:pPr algn="r"/>
            <a:r>
              <a:t>Joint Exhibition of Object Design, Textile Design, Spatial Design </a:t>
            </a:r>
          </a:p>
          <a:p>
            <a:pPr algn="r"/>
            <a:r>
              <a:t>Lucerne School of Design, Art and Film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 name="220918_OD_Bewertungsbogen 1.pdf" descr="220918_OD_Bewertungsbogen 1.pdf"/>
          <p:cNvPicPr>
            <a:picLocks noChangeAspect="1"/>
          </p:cNvPicPr>
          <p:nvPr/>
        </p:nvPicPr>
        <p:blipFill>
          <a:blip r:embed="rId3">
            <a:extLst/>
          </a:blip>
          <a:stretch>
            <a:fillRect/>
          </a:stretch>
        </p:blipFill>
        <p:spPr>
          <a:xfrm>
            <a:off x="2095419" y="-2"/>
            <a:ext cx="9698188" cy="13716003"/>
          </a:xfrm>
          <a:prstGeom prst="rect">
            <a:avLst/>
          </a:prstGeom>
          <a:ln w="12700">
            <a:miter lim="400000"/>
          </a:ln>
        </p:spPr>
      </p:pic>
      <p:pic>
        <p:nvPicPr>
          <p:cNvPr id="388" name="220918_OD_Bewertungsbogen 2.pdf" descr="220918_OD_Bewertungsbogen 2.pdf"/>
          <p:cNvPicPr>
            <a:picLocks noChangeAspect="1"/>
          </p:cNvPicPr>
          <p:nvPr/>
        </p:nvPicPr>
        <p:blipFill>
          <a:blip r:embed="rId4">
            <a:extLst/>
          </a:blip>
          <a:stretch>
            <a:fillRect/>
          </a:stretch>
        </p:blipFill>
        <p:spPr>
          <a:xfrm>
            <a:off x="11793606" y="-2"/>
            <a:ext cx="9698187" cy="13716001"/>
          </a:xfrm>
          <a:prstGeom prst="rect">
            <a:avLst/>
          </a:prstGeom>
          <a:ln w="12700">
            <a:miter lim="400000"/>
          </a:ln>
        </p:spPr>
      </p:pic>
      <p:sp>
        <p:nvSpPr>
          <p:cNvPr id="389" name="Personal objective, inclusion of one or more Sustainable Development Goals SDG, conclusiveness of the formulated task"/>
          <p:cNvSpPr/>
          <p:nvPr/>
        </p:nvSpPr>
        <p:spPr>
          <a:xfrm>
            <a:off x="6963563" y="3692862"/>
            <a:ext cx="5639532" cy="112081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defRPr b="1"/>
            </a:lvl1pPr>
          </a:lstStyle>
          <a:p>
            <a:pPr/>
            <a:r>
              <a:t>Personal objective, inclusion of one or more Sustainable Development Goals SDG, conclusiveness of the formulated task</a:t>
            </a:r>
          </a:p>
        </p:txBody>
      </p:sp>
      <p:sp>
        <p:nvSpPr>
          <p:cNvPr id="390" name="Dealing with the Sustainable Development Goals (SDGs) mentioned in the project outline"/>
          <p:cNvSpPr/>
          <p:nvPr/>
        </p:nvSpPr>
        <p:spPr>
          <a:xfrm>
            <a:off x="16649048" y="2310658"/>
            <a:ext cx="5639532" cy="112081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defRPr b="1"/>
            </a:lvl1pPr>
          </a:lstStyle>
          <a:p>
            <a:pPr/>
            <a:r>
              <a:t>Dealing with the Sustainable Development Goals (SDGs) mentioned in the project outline</a:t>
            </a:r>
          </a:p>
        </p:txBody>
      </p:sp>
      <p:sp>
        <p:nvSpPr>
          <p:cNvPr id="391" name="Application of sustainability strategies…"/>
          <p:cNvSpPr/>
          <p:nvPr/>
        </p:nvSpPr>
        <p:spPr>
          <a:xfrm>
            <a:off x="16649048" y="3692862"/>
            <a:ext cx="5639532" cy="112081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p>
            <a:pPr>
              <a:defRPr b="1"/>
            </a:pPr>
            <a:r>
              <a:t>Application of sustainability strategies</a:t>
            </a:r>
          </a:p>
          <a:p>
            <a:pPr>
              <a:defRPr b="1"/>
            </a:pPr>
            <a:r>
              <a:t>(e.g. sufficiency, recyclability, dismantling, biodegradation)</a:t>
            </a:r>
          </a:p>
        </p:txBody>
      </p:sp>
      <p:sp>
        <p:nvSpPr>
          <p:cNvPr id="392" name="Bachelor evaluation criteria"/>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Bachelor evaluation criteria</a:t>
            </a:r>
          </a:p>
        </p:txBody>
      </p:sp>
      <p:sp>
        <p:nvSpPr>
          <p:cNvPr id="393"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tudent feedback"/>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student feedback</a:t>
            </a:r>
          </a:p>
        </p:txBody>
      </p:sp>
      <p:sp>
        <p:nvSpPr>
          <p:cNvPr id="398"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sp>
        <p:nvSpPr>
          <p:cNvPr id="399" name="«we don’t know the SDGs, but we are sustainable» (questionnaire)…"/>
          <p:cNvSpPr txBox="1"/>
          <p:nvPr/>
        </p:nvSpPr>
        <p:spPr>
          <a:xfrm>
            <a:off x="2037912" y="3408679"/>
            <a:ext cx="20333575" cy="6898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b="1" sz="4800"/>
            </a:pPr>
            <a:r>
              <a:t>«we don’t know the SDGs, but we are sustainable»</a:t>
            </a:r>
            <a:br/>
            <a:r>
              <a:t>(questionnaire)</a:t>
            </a:r>
          </a:p>
          <a:p>
            <a:pPr>
              <a:spcBef>
                <a:spcPts val="1200"/>
              </a:spcBef>
              <a:defRPr b="1" sz="4800"/>
            </a:pPr>
          </a:p>
          <a:p>
            <a:pPr>
              <a:spcBef>
                <a:spcPts val="1200"/>
              </a:spcBef>
              <a:defRPr b="1" sz="4800"/>
            </a:pPr>
            <a:r>
              <a:t>considerable deeper engagement with sustainability</a:t>
            </a:r>
          </a:p>
          <a:p>
            <a:pPr>
              <a:spcBef>
                <a:spcPts val="1200"/>
              </a:spcBef>
              <a:defRPr b="1" sz="4800"/>
            </a:pPr>
            <a:r>
              <a:t>(topics for Bachelor thesis)</a:t>
            </a:r>
          </a:p>
          <a:p>
            <a:pPr>
              <a:spcBef>
                <a:spcPts val="1200"/>
              </a:spcBef>
              <a:defRPr b="1" sz="4800"/>
            </a:pPr>
          </a:p>
          <a:p>
            <a:pPr>
              <a:spcBef>
                <a:spcPts val="1200"/>
              </a:spcBef>
              <a:defRPr b="1" sz="4800"/>
            </a:pPr>
            <a:r>
              <a:t>«teachers, please apply a gender neutral language»</a:t>
            </a:r>
          </a:p>
          <a:p>
            <a:pPr>
              <a:spcBef>
                <a:spcPts val="1200"/>
              </a:spcBef>
              <a:defRPr b="1" sz="4800"/>
            </a:pPr>
            <a:r>
              <a:t>(SDG 5 gender equality)</a:t>
            </a:r>
          </a:p>
        </p:txBody>
      </p:sp>
      <p:pic>
        <p:nvPicPr>
          <p:cNvPr id="400"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4" name="IMG_3838 2.jpeg" descr="IMG_3838 2.jpeg"/>
          <p:cNvPicPr>
            <a:picLocks noChangeAspect="1"/>
          </p:cNvPicPr>
          <p:nvPr/>
        </p:nvPicPr>
        <p:blipFill>
          <a:blip r:embed="rId2">
            <a:extLst/>
          </a:blip>
          <a:stretch>
            <a:fillRect/>
          </a:stretch>
        </p:blipFill>
        <p:spPr>
          <a:xfrm>
            <a:off x="5334000" y="-1"/>
            <a:ext cx="13716000" cy="13716001"/>
          </a:xfrm>
          <a:prstGeom prst="rect">
            <a:avLst/>
          </a:prstGeom>
          <a:ln w="12700">
            <a:miter lim="400000"/>
          </a:ln>
        </p:spPr>
      </p:pic>
      <p:sp>
        <p:nvSpPr>
          <p:cNvPr id="405" name="graduate show communication"/>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graduate show communication</a:t>
            </a:r>
          </a:p>
        </p:txBody>
      </p:sp>
      <p:sp>
        <p:nvSpPr>
          <p:cNvPr id="406"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applicants’ feedback"/>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applicants’ feedback</a:t>
            </a:r>
          </a:p>
        </p:txBody>
      </p:sp>
      <p:sp>
        <p:nvSpPr>
          <p:cNvPr id="409" name="Was mich zuletzt überzeugte, ist Ihr Umgang mit dem Thema Nachhaltigkeit und die damit verbundene Entwicklung der Designprozesse."/>
          <p:cNvSpPr/>
          <p:nvPr/>
        </p:nvSpPr>
        <p:spPr>
          <a:xfrm>
            <a:off x="12529601" y="376584"/>
            <a:ext cx="6204852" cy="2894683"/>
          </a:xfrm>
          <a:prstGeom prst="wedgeEllipseCallout">
            <a:avLst>
              <a:gd name="adj1" fmla="val -47682"/>
              <a:gd name="adj2" fmla="val 78682"/>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a:defRPr b="1"/>
            </a:lvl1pPr>
          </a:lstStyle>
          <a:p>
            <a:pPr/>
            <a:r>
              <a:t>Was mich zuletzt überzeugte, ist Ihr Umgang mit dem Thema Nachhaltigkeit und die damit verbundene Entwicklung der Designprozesse.</a:t>
            </a:r>
          </a:p>
        </p:txBody>
      </p:sp>
      <p:sp>
        <p:nvSpPr>
          <p:cNvPr id="410" name="Der Fokus dieses Studiengangs auf Zirkularität, Nachhaltigkeit und ökologischer Verantwortung entspricht genau meinen beruflichen Interessen und Zielen."/>
          <p:cNvSpPr/>
          <p:nvPr/>
        </p:nvSpPr>
        <p:spPr>
          <a:xfrm>
            <a:off x="1900889" y="1971426"/>
            <a:ext cx="6204852" cy="2894684"/>
          </a:xfrm>
          <a:prstGeom prst="wedgeEllipseCallout">
            <a:avLst>
              <a:gd name="adj1" fmla="val 62091"/>
              <a:gd name="adj2" fmla="val 75299"/>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a:defRPr b="1"/>
            </a:lvl1pPr>
          </a:lstStyle>
          <a:p>
            <a:pPr/>
            <a:r>
              <a:t>Der Fokus dieses Studiengangs auf Zirkularität, Nachhaltigkeit und ökologischer Verantwortung entspricht genau meinen beruflichen Interessen und Zielen.</a:t>
            </a:r>
          </a:p>
        </p:txBody>
      </p:sp>
      <p:sp>
        <p:nvSpPr>
          <p:cNvPr id="411" name="Ja, bereits der erste Satz des Studiumsbeschriebs auf der Website, hats mir angetan: Wie genial, erstrebenswert, essentiell, ist es, dazu beizutragen, wie Konsument:innen zukünftig Produkte wahrnehmen, auswählen, nutzen, wertschätzen und wiederverwenden."/>
          <p:cNvSpPr/>
          <p:nvPr/>
        </p:nvSpPr>
        <p:spPr>
          <a:xfrm>
            <a:off x="1031732" y="6413956"/>
            <a:ext cx="6617578" cy="3915559"/>
          </a:xfrm>
          <a:prstGeom prst="wedgeEllipseCallout">
            <a:avLst>
              <a:gd name="adj1" fmla="val 74280"/>
              <a:gd name="adj2" fmla="val -25496"/>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a:defRPr b="1"/>
            </a:lvl1pPr>
          </a:lstStyle>
          <a:p>
            <a:pPr/>
            <a:r>
              <a:t>Ja, bereits der erste Satz des Studiumsbeschriebs auf der Website, hats mir angetan: Wie genial, erstrebenswert, essentiell, ist es, dazu beizutragen, wie Konsument:innen zukünftig Produkte wahrnehmen, auswählen, nutzen, wertschätzen und wiederverwenden. Das will ich!</a:t>
            </a:r>
          </a:p>
        </p:txBody>
      </p:sp>
      <p:sp>
        <p:nvSpPr>
          <p:cNvPr id="412" name="Was mich darüber hinaus angezogen hat, war Ihre Verwendung der Sustainable Development…"/>
          <p:cNvSpPr/>
          <p:nvPr/>
        </p:nvSpPr>
        <p:spPr>
          <a:xfrm>
            <a:off x="15175814" y="3171091"/>
            <a:ext cx="8657498" cy="4223034"/>
          </a:xfrm>
          <a:prstGeom prst="wedgeEllipseCallout">
            <a:avLst>
              <a:gd name="adj1" fmla="val -82214"/>
              <a:gd name="adj2" fmla="val 40610"/>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p>
            <a:pPr algn="ctr">
              <a:defRPr b="1"/>
            </a:pPr>
            <a:r>
              <a:t>Was mich darüber hinaus angezogen hat, war Ihre Verwendung der Sustainable Development</a:t>
            </a:r>
          </a:p>
          <a:p>
            <a:pPr algn="ctr">
              <a:defRPr b="1"/>
            </a:pPr>
            <a:r>
              <a:t>Goals als Rahmen. Ich habe die SDGs in meinen früheren Studien kennengelernt, und obwohl ich nicht davor zurückgeschreckt bin, sie gelegentlich zu kritisieren, ist es ermutigend, eine Verbindung zwischen Aspekten der Sozialwissenschaften, die mich interessiert haben, und der Richtung, in die ich jetzt gehen möchte, zu sehen.</a:t>
            </a:r>
          </a:p>
        </p:txBody>
      </p:sp>
      <p:sp>
        <p:nvSpPr>
          <p:cNvPr id="413" name="Auch der nahe Bezug zum Material und die Ausrichtung des Studiums an den Sustainable Developement Goals finde ich an der Hochschule sehr ansprechend."/>
          <p:cNvSpPr/>
          <p:nvPr/>
        </p:nvSpPr>
        <p:spPr>
          <a:xfrm>
            <a:off x="10528634" y="9276610"/>
            <a:ext cx="6204852" cy="2894683"/>
          </a:xfrm>
          <a:prstGeom prst="wedgeEllipseCallout">
            <a:avLst>
              <a:gd name="adj1" fmla="val -30470"/>
              <a:gd name="adj2" fmla="val -76879"/>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a:defRPr b="1"/>
            </a:lvl1pPr>
          </a:lstStyle>
          <a:p>
            <a:pPr/>
            <a:r>
              <a:t>Auch der nahe Bezug zum Material und die Ausrichtung des Studiums an den Sustainable Developement Goals finde ich an der Hochschule sehr ansprechend.</a:t>
            </a:r>
          </a:p>
        </p:txBody>
      </p:sp>
      <p:sp>
        <p:nvSpPr>
          <p:cNvPr id="414" name="Als ich auf euren Studiengang gestossen bin, war ich begeistert, dass euer Schwerpunkt auf dem Objektdesign liegt und sehr auf Nutzer und Umwelt fokussiert ist"/>
          <p:cNvSpPr/>
          <p:nvPr/>
        </p:nvSpPr>
        <p:spPr>
          <a:xfrm>
            <a:off x="17949200" y="9276610"/>
            <a:ext cx="6204853" cy="2894683"/>
          </a:xfrm>
          <a:prstGeom prst="wedgeEllipseCallout">
            <a:avLst>
              <a:gd name="adj1" fmla="val -106012"/>
              <a:gd name="adj2" fmla="val -87252"/>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a:defRPr b="1"/>
            </a:lvl1pPr>
          </a:lstStyle>
          <a:p>
            <a:pPr/>
            <a:r>
              <a:t>Als ich auf euren Studiengang gestossen bin, war ich begeistert, dass euer Schwerpunkt auf dem Objektdesign liegt und sehr auf Nutzer und Umwelt fokussiert ist</a:t>
            </a:r>
          </a:p>
        </p:txBody>
      </p:sp>
      <p:sp>
        <p:nvSpPr>
          <p:cNvPr id="415"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9" name="wohnrevue_1200x600.jpg" descr="wohnrevue_1200x600.jpg"/>
          <p:cNvPicPr>
            <a:picLocks noChangeAspect="1"/>
          </p:cNvPicPr>
          <p:nvPr/>
        </p:nvPicPr>
        <p:blipFill>
          <a:blip r:embed="rId3">
            <a:extLst/>
          </a:blip>
          <a:stretch>
            <a:fillRect/>
          </a:stretch>
        </p:blipFill>
        <p:spPr>
          <a:xfrm>
            <a:off x="0" y="-390903"/>
            <a:ext cx="26012726" cy="13006364"/>
          </a:xfrm>
          <a:prstGeom prst="rect">
            <a:avLst/>
          </a:prstGeom>
          <a:ln w="12700">
            <a:miter lim="400000"/>
          </a:ln>
        </p:spPr>
      </p:pic>
      <p:sp>
        <p:nvSpPr>
          <p:cNvPr id="420" name="Bowens, Rik (2023). Design der Zukunft.…"/>
          <p:cNvSpPr txBox="1"/>
          <p:nvPr/>
        </p:nvSpPr>
        <p:spPr>
          <a:xfrm rot="342">
            <a:off x="12180036" y="12963709"/>
            <a:ext cx="12178532"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825500"/>
            <a:r>
              <a:t>Bowens, Rik (2023). Design der Zukunft. </a:t>
            </a:r>
          </a:p>
          <a:p>
            <a:pPr algn="r" defTabSz="825500"/>
            <a:r>
              <a:t>Wohnrevue: Schweizer Magazin für anspruchsvolles Wohnen und zeitgemässes Design, 2023(9), 16-18. </a:t>
            </a:r>
          </a:p>
        </p:txBody>
      </p:sp>
      <p:sp>
        <p:nvSpPr>
          <p:cNvPr id="421" name="press review"/>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press review</a:t>
            </a:r>
          </a:p>
        </p:txBody>
      </p:sp>
      <p:sp>
        <p:nvSpPr>
          <p:cNvPr id="422"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lessons learned"/>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lessons learned</a:t>
            </a:r>
          </a:p>
        </p:txBody>
      </p:sp>
      <p:sp>
        <p:nvSpPr>
          <p:cNvPr id="427"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sp>
        <p:nvSpPr>
          <p:cNvPr id="428" name="implementation of SDGs is only indirectly…"/>
          <p:cNvSpPr txBox="1"/>
          <p:nvPr/>
        </p:nvSpPr>
        <p:spPr>
          <a:xfrm>
            <a:off x="2037912" y="2567258"/>
            <a:ext cx="16239321" cy="8956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defRPr b="1" sz="4800"/>
            </a:pPr>
            <a:r>
              <a:t>implementation of SDGs is only indirectly </a:t>
            </a:r>
          </a:p>
          <a:p>
            <a:pPr>
              <a:spcBef>
                <a:spcPts val="1200"/>
              </a:spcBef>
              <a:defRPr b="1" sz="4800"/>
            </a:pPr>
            <a:r>
              <a:t>experienced by students</a:t>
            </a:r>
          </a:p>
          <a:p>
            <a:pPr>
              <a:spcBef>
                <a:spcPts val="1200"/>
              </a:spcBef>
              <a:defRPr b="1" sz="4800"/>
            </a:pPr>
          </a:p>
          <a:p>
            <a:pPr>
              <a:spcBef>
                <a:spcPts val="1200"/>
              </a:spcBef>
              <a:defRPr b="1" sz="4800"/>
            </a:pPr>
            <a:r>
              <a:t>implementation of SDGs is an enormous help to integrate a sustainable attitude consistently and in all its diversity into our teaching</a:t>
            </a:r>
          </a:p>
          <a:p>
            <a:pPr>
              <a:spcBef>
                <a:spcPts val="1200"/>
              </a:spcBef>
              <a:defRPr b="1" sz="4800"/>
            </a:pPr>
          </a:p>
          <a:p>
            <a:pPr>
              <a:spcBef>
                <a:spcPts val="1200"/>
              </a:spcBef>
              <a:defRPr b="1" sz="4800"/>
            </a:pPr>
            <a:r>
              <a:t>focus on sustainability and the SDGS is mentioned by prospective students in their application documents as a decisive factor in favour of HSLU.</a:t>
            </a:r>
          </a:p>
        </p:txBody>
      </p:sp>
      <p:pic>
        <p:nvPicPr>
          <p:cNvPr id="429"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3" name="Ellerkmann_Maya_Complexion__0259.jpg" descr="Ellerkmann_Maya_Complexion__0259.jpg"/>
          <p:cNvPicPr>
            <a:picLocks noChangeAspect="1"/>
          </p:cNvPicPr>
          <p:nvPr/>
        </p:nvPicPr>
        <p:blipFill>
          <a:blip r:embed="rId2">
            <a:extLst/>
          </a:blip>
          <a:stretch>
            <a:fillRect/>
          </a:stretch>
        </p:blipFill>
        <p:spPr>
          <a:xfrm>
            <a:off x="-1" y="-2540000"/>
            <a:ext cx="24384001" cy="16256000"/>
          </a:xfrm>
          <a:prstGeom prst="rect">
            <a:avLst/>
          </a:prstGeom>
          <a:ln w="12700">
            <a:miter lim="400000"/>
          </a:ln>
        </p:spPr>
      </p:pic>
      <p:sp>
        <p:nvSpPr>
          <p:cNvPr id="434" name="thank you"/>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thank you</a:t>
            </a:r>
          </a:p>
        </p:txBody>
      </p:sp>
      <p:sp>
        <p:nvSpPr>
          <p:cNvPr id="435"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pic>
        <p:nvPicPr>
          <p:cNvPr id="436"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
        <p:nvSpPr>
          <p:cNvPr id="437" name="Maya Ellerkmann, Bachelor Objektdesign 2020"/>
          <p:cNvSpPr txBox="1"/>
          <p:nvPr/>
        </p:nvSpPr>
        <p:spPr>
          <a:xfrm>
            <a:off x="12204700" y="13390880"/>
            <a:ext cx="12192000"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lstStyle>
          <a:p>
            <a:pPr/>
            <a:r>
              <a:t>Maya Ellerkmann, Bachelor Objektdesign 2020</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nummer11_1200x600.jpg" descr="nummer11_1200x600.jpg"/>
          <p:cNvPicPr>
            <a:picLocks noChangeAspect="1"/>
          </p:cNvPicPr>
          <p:nvPr/>
        </p:nvPicPr>
        <p:blipFill>
          <a:blip r:embed="rId3">
            <a:extLst/>
          </a:blip>
          <a:stretch>
            <a:fillRect/>
          </a:stretch>
        </p:blipFill>
        <p:spPr>
          <a:xfrm>
            <a:off x="-1511300" y="0"/>
            <a:ext cx="27432000" cy="13716001"/>
          </a:xfrm>
          <a:prstGeom prst="rect">
            <a:avLst/>
          </a:prstGeom>
          <a:ln w="12700">
            <a:miter lim="400000"/>
          </a:ln>
        </p:spPr>
      </p:pic>
      <p:sp>
        <p:nvSpPr>
          <p:cNvPr id="222" name="curriculum development 2022"/>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curriculum development 2022</a:t>
            </a:r>
          </a:p>
        </p:txBody>
      </p:sp>
      <p:sp>
        <p:nvSpPr>
          <p:cNvPr id="223"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How can universities in the field of product design anchor a sustainable, future-oriented approach in their curricula?"/>
          <p:cNvSpPr txBox="1"/>
          <p:nvPr/>
        </p:nvSpPr>
        <p:spPr>
          <a:xfrm>
            <a:off x="1779176" y="3840479"/>
            <a:ext cx="20825649" cy="603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b="1" sz="9600"/>
            </a:lvl1pPr>
          </a:lstStyle>
          <a:p>
            <a:pPr/>
            <a:r>
              <a:t>How can universities in the field of product design anchor a sustainable, future-oriented approach in their curricula?</a:t>
            </a:r>
          </a:p>
        </p:txBody>
      </p:sp>
      <p:sp>
        <p:nvSpPr>
          <p:cNvPr id="228" name="objective"/>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objective</a:t>
            </a:r>
          </a:p>
        </p:txBody>
      </p:sp>
      <p:sp>
        <p:nvSpPr>
          <p:cNvPr id="229"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pic>
        <p:nvPicPr>
          <p:cNvPr id="230"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How can they do it in a long-term way that goes beyond individual current topics and can be communicated well both internally and externally?"/>
          <p:cNvSpPr txBox="1"/>
          <p:nvPr/>
        </p:nvSpPr>
        <p:spPr>
          <a:xfrm>
            <a:off x="1435664" y="3097530"/>
            <a:ext cx="21512674" cy="7520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b="1" sz="9600"/>
            </a:lvl1pPr>
          </a:lstStyle>
          <a:p>
            <a:pPr/>
            <a:r>
              <a:t>How can they do it in a long-term way that goes beyond individual current topics and can be communicated well both internally and externally? </a:t>
            </a:r>
          </a:p>
        </p:txBody>
      </p:sp>
      <p:sp>
        <p:nvSpPr>
          <p:cNvPr id="235" name="objective"/>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objective</a:t>
            </a:r>
          </a:p>
        </p:txBody>
      </p:sp>
      <p:sp>
        <p:nvSpPr>
          <p:cNvPr id="236"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pic>
        <p:nvPicPr>
          <p:cNvPr id="237"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How is a sustainable attitude compatible with a discipline…"/>
          <p:cNvSpPr txBox="1"/>
          <p:nvPr/>
        </p:nvSpPr>
        <p:spPr>
          <a:xfrm>
            <a:off x="1949072" y="4507229"/>
            <a:ext cx="20485855" cy="470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1200"/>
              </a:spcBef>
              <a:defRPr b="1" sz="9600"/>
            </a:pPr>
            <a:r>
              <a:t>How is a sustainable attitude compatible with a discipline </a:t>
            </a:r>
          </a:p>
          <a:p>
            <a:pPr>
              <a:spcBef>
                <a:spcPts val="1200"/>
              </a:spcBef>
              <a:defRPr b="1" sz="9600"/>
            </a:pPr>
            <a:r>
              <a:t>born out of industrialisation?</a:t>
            </a:r>
          </a:p>
        </p:txBody>
      </p:sp>
      <p:sp>
        <p:nvSpPr>
          <p:cNvPr id="242" name="objective"/>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objective</a:t>
            </a:r>
          </a:p>
        </p:txBody>
      </p:sp>
      <p:sp>
        <p:nvSpPr>
          <p:cNvPr id="243"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pic>
        <p:nvPicPr>
          <p:cNvPr id="244" name="HSLU_2022_logo.svg.png" descr="HSLU_2022_logo.svg.png"/>
          <p:cNvPicPr>
            <a:picLocks noChangeAspect="1"/>
          </p:cNvPicPr>
          <p:nvPr/>
        </p:nvPicPr>
        <p:blipFill>
          <a:blip r:embed="rId3">
            <a:extLst/>
          </a:blip>
          <a:stretch>
            <a:fillRect/>
          </a:stretch>
        </p:blipFill>
        <p:spPr>
          <a:xfrm>
            <a:off x="998606" y="866542"/>
            <a:ext cx="3990516" cy="60855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160516-ban-ki-moon-and-staff-iaea-imagebank-flickr.jpg" descr="160516-ban-ki-moon-and-staff-iaea-imagebank-flickr.jpg"/>
          <p:cNvPicPr>
            <a:picLocks noChangeAspect="1"/>
          </p:cNvPicPr>
          <p:nvPr/>
        </p:nvPicPr>
        <p:blipFill>
          <a:blip r:embed="rId3">
            <a:extLst/>
          </a:blip>
          <a:stretch>
            <a:fillRect/>
          </a:stretch>
        </p:blipFill>
        <p:spPr>
          <a:xfrm>
            <a:off x="-1556426" y="-7126902"/>
            <a:ext cx="29596545" cy="19726213"/>
          </a:xfrm>
          <a:prstGeom prst="rect">
            <a:avLst/>
          </a:prstGeom>
          <a:ln w="12700">
            <a:miter lim="400000"/>
          </a:ln>
        </p:spPr>
      </p:pic>
      <p:sp>
        <p:nvSpPr>
          <p:cNvPr id="249" name="Rectangle"/>
          <p:cNvSpPr/>
          <p:nvPr/>
        </p:nvSpPr>
        <p:spPr>
          <a:xfrm>
            <a:off x="-349923" y="12605660"/>
            <a:ext cx="25083846" cy="1399541"/>
          </a:xfrm>
          <a:prstGeom prst="rect">
            <a:avLst/>
          </a:prstGeom>
          <a:solidFill>
            <a:schemeClr val="accent5">
              <a:lumOff val="5882"/>
            </a:schemeClr>
          </a:solidFill>
          <a:ln w="12700">
            <a:solidFill>
              <a:srgbClr val="000000"/>
            </a:solidFill>
            <a:miter/>
          </a:ln>
        </p:spPr>
        <p:txBody>
          <a:bodyPr lIns="45719" rIns="45719" anchor="ctr"/>
          <a:lstStyle/>
          <a:p>
            <a:pPr/>
          </a:p>
        </p:txBody>
      </p:sp>
      <p:sp>
        <p:nvSpPr>
          <p:cNvPr id="250" name="United Nations Secretary-General Ban Ki-moon pose for a group photo together…"/>
          <p:cNvSpPr txBox="1"/>
          <p:nvPr/>
        </p:nvSpPr>
        <p:spPr>
          <a:xfrm>
            <a:off x="12548272" y="12700910"/>
            <a:ext cx="12192001" cy="120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United Nations Secretary-General Ban Ki-moon pose for a group photo together </a:t>
            </a:r>
          </a:p>
          <a:p>
            <a:pPr/>
            <a:r>
              <a:t>with the seventeen volunteer staffs of the Vienna-based organisations to help promote </a:t>
            </a:r>
          </a:p>
          <a:p>
            <a:pPr/>
            <a:r>
              <a:t>the Sustainable Development Goals held at the Vienna International Centre on 27 April 2016.</a:t>
            </a:r>
          </a:p>
        </p:txBody>
      </p:sp>
      <p:sp>
        <p:nvSpPr>
          <p:cNvPr id="251" name="SDG@UnitedNations"/>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SDG@UnitedNations</a:t>
            </a:r>
          </a:p>
        </p:txBody>
      </p:sp>
      <p:sp>
        <p:nvSpPr>
          <p:cNvPr id="252"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sdg_1200x600.jpg" descr="sdg_1200x600.jpg"/>
          <p:cNvPicPr>
            <a:picLocks noChangeAspect="1"/>
          </p:cNvPicPr>
          <p:nvPr/>
        </p:nvPicPr>
        <p:blipFill>
          <a:blip r:embed="rId3">
            <a:extLst/>
          </a:blip>
          <a:stretch>
            <a:fillRect/>
          </a:stretch>
        </p:blipFill>
        <p:spPr>
          <a:xfrm>
            <a:off x="3371388" y="2447694"/>
            <a:ext cx="17641224" cy="8820612"/>
          </a:xfrm>
          <a:prstGeom prst="rect">
            <a:avLst/>
          </a:prstGeom>
          <a:ln w="12700">
            <a:miter lim="400000"/>
          </a:ln>
        </p:spPr>
      </p:pic>
      <p:sp>
        <p:nvSpPr>
          <p:cNvPr id="257" name="SDG@UnitedNations"/>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SDG@UnitedNations</a:t>
            </a:r>
          </a:p>
        </p:txBody>
      </p:sp>
      <p:sp>
        <p:nvSpPr>
          <p:cNvPr id="258"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2" name="Screenshot 2023-04-09 at 14.28.05.png" descr="Screenshot 2023-04-09 at 14.28.05.png"/>
          <p:cNvPicPr>
            <a:picLocks noChangeAspect="1"/>
          </p:cNvPicPr>
          <p:nvPr/>
        </p:nvPicPr>
        <p:blipFill>
          <a:blip r:embed="rId3">
            <a:extLst/>
          </a:blip>
          <a:stretch>
            <a:fillRect/>
          </a:stretch>
        </p:blipFill>
        <p:spPr>
          <a:xfrm>
            <a:off x="-1" y="456583"/>
            <a:ext cx="24384002" cy="15240001"/>
          </a:xfrm>
          <a:prstGeom prst="rect">
            <a:avLst/>
          </a:prstGeom>
          <a:ln w="12700">
            <a:miter lim="400000"/>
          </a:ln>
        </p:spPr>
      </p:pic>
      <p:sp>
        <p:nvSpPr>
          <p:cNvPr id="263" name="Rectangle"/>
          <p:cNvSpPr/>
          <p:nvPr/>
        </p:nvSpPr>
        <p:spPr>
          <a:xfrm>
            <a:off x="-349923" y="12605660"/>
            <a:ext cx="25083846" cy="1399541"/>
          </a:xfrm>
          <a:prstGeom prst="rect">
            <a:avLst/>
          </a:prstGeom>
          <a:solidFill>
            <a:schemeClr val="accent5">
              <a:lumOff val="5882"/>
            </a:schemeClr>
          </a:solidFill>
          <a:ln w="12700">
            <a:miter lim="400000"/>
          </a:ln>
        </p:spPr>
        <p:txBody>
          <a:bodyPr lIns="45719" rIns="45719" anchor="ctr"/>
          <a:lstStyle/>
          <a:p>
            <a:pPr/>
          </a:p>
        </p:txBody>
      </p:sp>
      <p:sp>
        <p:nvSpPr>
          <p:cNvPr id="264" name="website communication"/>
          <p:cNvSpPr/>
          <p:nvPr/>
        </p:nvSpPr>
        <p:spPr>
          <a:xfrm>
            <a:off x="-1" y="12615460"/>
            <a:ext cx="11025603"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website communication</a:t>
            </a:r>
          </a:p>
        </p:txBody>
      </p:sp>
      <p:sp>
        <p:nvSpPr>
          <p:cNvPr id="265" name="Triangle"/>
          <p:cNvSpPr/>
          <p:nvPr/>
        </p:nvSpPr>
        <p:spPr>
          <a:xfrm>
            <a:off x="11025601" y="126154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grpSp>
        <p:nvGrpSpPr>
          <p:cNvPr id="268" name="Group"/>
          <p:cNvGrpSpPr/>
          <p:nvPr/>
        </p:nvGrpSpPr>
        <p:grpSpPr>
          <a:xfrm>
            <a:off x="4832165" y="7670553"/>
            <a:ext cx="8814401" cy="1785276"/>
            <a:chOff x="0" y="0"/>
            <a:chExt cx="8814399" cy="1785274"/>
          </a:xfrm>
        </p:grpSpPr>
        <p:sp>
          <p:nvSpPr>
            <p:cNvPr id="266" name="Line"/>
            <p:cNvSpPr/>
            <p:nvPr/>
          </p:nvSpPr>
          <p:spPr>
            <a:xfrm>
              <a:off x="0" y="0"/>
              <a:ext cx="8814401" cy="0"/>
            </a:xfrm>
            <a:prstGeom prst="line">
              <a:avLst/>
            </a:prstGeom>
            <a:noFill/>
            <a:ln w="127000" cap="flat">
              <a:solidFill>
                <a:schemeClr val="accent4"/>
              </a:solidFill>
              <a:prstDash val="solid"/>
              <a:miter lim="800000"/>
            </a:ln>
            <a:effectLst/>
          </p:spPr>
          <p:txBody>
            <a:bodyPr wrap="square" lIns="45719" tIns="45719" rIns="45719" bIns="45719" numCol="1" anchor="t">
              <a:noAutofit/>
            </a:bodyPr>
            <a:lstStyle/>
            <a:p>
              <a:pPr/>
            </a:p>
          </p:txBody>
        </p:sp>
        <p:sp>
          <p:nvSpPr>
            <p:cNvPr id="267" name="Line"/>
            <p:cNvSpPr/>
            <p:nvPr/>
          </p:nvSpPr>
          <p:spPr>
            <a:xfrm>
              <a:off x="0" y="1785274"/>
              <a:ext cx="8814401" cy="1"/>
            </a:xfrm>
            <a:prstGeom prst="line">
              <a:avLst/>
            </a:prstGeom>
            <a:noFill/>
            <a:ln w="127000" cap="flat">
              <a:solidFill>
                <a:schemeClr val="accent4"/>
              </a:solidFill>
              <a:prstDash val="solid"/>
              <a:miter lim="800000"/>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8"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72" name="Table 2"/>
          <p:cNvGraphicFramePr/>
          <p:nvPr/>
        </p:nvGraphicFramePr>
        <p:xfrm>
          <a:off x="0" y="4614990"/>
          <a:ext cx="24396701" cy="180193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tblGrid>
              <a:tr h="324510">
                <a:tc>
                  <a:txBody>
                    <a:bodyPr/>
                    <a:lstStyle/>
                    <a:p>
                      <a:pPr algn="ctr" defTabSz="914400">
                        <a:defRPr sz="1800"/>
                      </a:pPr>
                      <a:r>
                        <a:rPr sz="1600">
                          <a:latin typeface="Helvetica Neue"/>
                          <a:ea typeface="Helvetica Neue"/>
                          <a:cs typeface="Helvetica Neue"/>
                          <a:sym typeface="Helvetica Neue"/>
                        </a:rPr>
                        <a:t>36</a:t>
                      </a:r>
                    </a:p>
                  </a:txBody>
                  <a:tcPr marL="50800" marR="50800" marT="50800" marB="50800" anchor="ctr" anchorCtr="0" horzOverflow="overflow">
                    <a:lnL w="0">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37</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38</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39</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40</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41</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42</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43</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44</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45</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46</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47</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48</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49</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50</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51</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52</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1</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2</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3</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4</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5</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6</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7</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1270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8</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9</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10</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11</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12</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13</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14</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15</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16</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17</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18</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19</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20</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21</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22</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23</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24</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25</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26</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27</a:t>
                      </a:r>
                    </a:p>
                  </a:txBody>
                  <a:tcPr marL="50800" marR="50800" marT="50800" marB="50800" anchor="ctr" anchorCtr="0" horzOverflow="overflow">
                    <a:lnL w="12700">
                      <a:solidFill>
                        <a:srgbClr val="B8B8B8"/>
                      </a:solidFill>
                      <a:miter lim="400000"/>
                    </a:lnL>
                    <a:lnR w="12700">
                      <a:solidFill>
                        <a:srgbClr val="B8B8B8"/>
                      </a:solidFill>
                      <a:miter lim="400000"/>
                    </a:lnR>
                    <a:lnT w="0">
                      <a:miter lim="400000"/>
                    </a:lnT>
                    <a:lnB w="0">
                      <a:miter lim="400000"/>
                    </a:lnB>
                    <a:solidFill>
                      <a:schemeClr val="accent5">
                        <a:lumOff val="5882"/>
                      </a:schemeClr>
                    </a:solidFill>
                  </a:tcPr>
                </a:tc>
                <a:tc>
                  <a:txBody>
                    <a:bodyPr/>
                    <a:lstStyle/>
                    <a:p>
                      <a:pPr algn="ctr" defTabSz="914400">
                        <a:defRPr sz="1800"/>
                      </a:pPr>
                      <a:r>
                        <a:rPr sz="1600">
                          <a:latin typeface="Helvetica Neue"/>
                          <a:ea typeface="Helvetica Neue"/>
                          <a:cs typeface="Helvetica Neue"/>
                          <a:sym typeface="Helvetica Neue"/>
                        </a:rPr>
                        <a:t>28</a:t>
                      </a:r>
                    </a:p>
                  </a:txBody>
                  <a:tcPr marL="50800" marR="50800" marT="50800" marB="50800" anchor="ctr" anchorCtr="0" horzOverflow="overflow">
                    <a:lnL w="12700">
                      <a:solidFill>
                        <a:srgbClr val="B8B8B8"/>
                      </a:solidFill>
                      <a:miter lim="400000"/>
                    </a:lnL>
                    <a:lnR w="12700">
                      <a:miter lim="400000"/>
                    </a:lnR>
                    <a:lnT w="0">
                      <a:miter lim="400000"/>
                    </a:lnT>
                    <a:lnB w="0">
                      <a:miter lim="400000"/>
                    </a:lnB>
                    <a:solidFill>
                      <a:schemeClr val="accent5">
                        <a:lumOff val="5882"/>
                      </a:schemeClr>
                    </a:solidFill>
                  </a:tcPr>
                </a:tc>
              </a:tr>
              <a:tr h="647182">
                <a:tc gridSpan="24">
                  <a:txBody>
                    <a:bodyPr/>
                    <a:lstStyle/>
                    <a:p>
                      <a:pPr algn="ctr" defTabSz="914400">
                        <a:defRPr sz="1800"/>
                      </a:pPr>
                      <a:r>
                        <a:rPr b="1" sz="1600">
                          <a:latin typeface="Helvetica Neue"/>
                          <a:ea typeface="Helvetica Neue"/>
                          <a:cs typeface="Helvetica Neue"/>
                          <a:sym typeface="Helvetica Neue"/>
                        </a:rPr>
                        <a:t>1. Semester</a:t>
                      </a:r>
                    </a:p>
                  </a:txBody>
                  <a:tcPr marL="50800" marR="50800" marT="50800" marB="50800" anchor="ctr" anchorCtr="0" horzOverflow="overflow">
                    <a:lnL w="0">
                      <a:miter lim="400000"/>
                    </a:lnL>
                    <a:lnR w="0">
                      <a:miter lim="400000"/>
                    </a:lnR>
                    <a:lnT w="12700">
                      <a:miter lim="400000"/>
                    </a:lnT>
                    <a:lnB w="12700">
                      <a:miter lim="400000"/>
                    </a:lnB>
                    <a:solidFill>
                      <a:schemeClr val="accent5">
                        <a:lumOff val="5882"/>
                      </a:schemeClr>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gridSpan="21">
                  <a:txBody>
                    <a:bodyPr/>
                    <a:lstStyle/>
                    <a:p>
                      <a:pPr algn="ctr" defTabSz="914400">
                        <a:defRPr sz="1800"/>
                      </a:pPr>
                      <a:r>
                        <a:rPr b="1" sz="1600">
                          <a:latin typeface="Helvetica Neue"/>
                          <a:ea typeface="Helvetica Neue"/>
                          <a:cs typeface="Helvetica Neue"/>
                          <a:sym typeface="Helvetica Neue"/>
                        </a:rPr>
                        <a:t>2. Semester</a:t>
                      </a:r>
                    </a:p>
                  </a:txBody>
                  <a:tcPr marL="50800" marR="50800" marT="50800" marB="50800" anchor="ctr" anchorCtr="0" horzOverflow="overflow">
                    <a:lnL w="0">
                      <a:miter lim="400000"/>
                    </a:lnL>
                    <a:lnR w="0">
                      <a:miter lim="400000"/>
                    </a:lnR>
                    <a:lnT w="0">
                      <a:miter lim="400000"/>
                    </a:lnT>
                    <a:lnB w="0">
                      <a:miter lim="400000"/>
                    </a:lnB>
                    <a:solidFill>
                      <a:schemeClr val="accent5">
                        <a:lumOff val="5882"/>
                      </a:schemeClr>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r>
              <a:tr h="830236">
                <a:tc gridSpan="2">
                  <a:txBody>
                    <a:bodyPr/>
                    <a:lstStyle/>
                    <a:p>
                      <a:pPr algn="ctr" defTabSz="914400">
                        <a:defRPr>
                          <a:solidFill>
                            <a:schemeClr val="accent5">
                              <a:lumOff val="5882"/>
                            </a:schemeClr>
                          </a:solidFill>
                          <a:latin typeface="Helvetica Neue"/>
                          <a:ea typeface="Helvetica Neue"/>
                          <a:cs typeface="Helvetica Neue"/>
                          <a:sym typeface="Helvetica Neue"/>
                        </a:defRPr>
                      </a:pPr>
                    </a:p>
                  </a:txBody>
                  <a:tcPr marL="50800" marR="50800" marT="50800" marB="50800" anchor="ctr" anchorCtr="0" horzOverflow="overflow">
                    <a:lnL w="0">
                      <a:miter lim="400000"/>
                    </a:lnL>
                    <a:lnR w="25400">
                      <a:solidFill>
                        <a:srgbClr val="000000"/>
                      </a:solidFill>
                      <a:miter lim="400000"/>
                    </a:lnR>
                    <a:lnT w="12700">
                      <a:miter lim="400000"/>
                    </a:lnT>
                    <a:lnB w="0">
                      <a:miter lim="400000"/>
                    </a:lnB>
                    <a:solidFill>
                      <a:schemeClr val="accent5">
                        <a:lumOff val="5882"/>
                      </a:schemeClr>
                    </a:solidFill>
                  </a:tcPr>
                </a:tc>
                <a:tc hMerge="1">
                  <a:tcPr/>
                </a:tc>
                <a:tc gridSpan="2">
                  <a:txBody>
                    <a:bodyPr/>
                    <a:lstStyle/>
                    <a:p>
                      <a:pPr algn="ctr" defTabSz="914400">
                        <a:defRPr sz="1800"/>
                      </a:pPr>
                      <a:r>
                        <a:rPr sz="1200">
                          <a:latin typeface="Helvetica Neue"/>
                          <a:ea typeface="Helvetica Neue"/>
                          <a:cs typeface="Helvetica Neue"/>
                          <a:sym typeface="Helvetica Neue"/>
                        </a:rPr>
                        <a:t>Materialwege Kunststoff</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D6D7FF"/>
                    </a:solidFill>
                  </a:tcPr>
                </a:tc>
                <a:tc hMerge="1">
                  <a:tcPr/>
                </a:tc>
                <a:tc gridSpan="2">
                  <a:txBody>
                    <a:bodyPr/>
                    <a:lstStyle/>
                    <a:p>
                      <a:pPr algn="ctr" defTabSz="914400">
                        <a:defRPr sz="1800"/>
                      </a:pPr>
                      <a:r>
                        <a:rPr sz="1200">
                          <a:latin typeface="Helvetica Neue"/>
                          <a:ea typeface="Helvetica Neue"/>
                          <a:cs typeface="Helvetica Neue"/>
                          <a:sym typeface="Helvetica Neue"/>
                        </a:rPr>
                        <a:t>Materialwege
Holz</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D6D7FF"/>
                    </a:solidFill>
                  </a:tcPr>
                </a:tc>
                <a:tc hMerge="1">
                  <a:tcPr/>
                </a:tc>
                <a:tc gridSpan="2">
                  <a:txBody>
                    <a:bodyPr/>
                    <a:lstStyle/>
                    <a:p>
                      <a:pPr algn="ctr" defTabSz="914400">
                        <a:defRPr sz="1800"/>
                      </a:pPr>
                      <a:r>
                        <a:rPr sz="1200">
                          <a:latin typeface="Helvetica Neue"/>
                          <a:ea typeface="Helvetica Neue"/>
                          <a:cs typeface="Helvetica Neue"/>
                          <a:sym typeface="Helvetica Neue"/>
                        </a:rPr>
                        <a:t>Materialwege
Metall</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D6D7FF"/>
                    </a:solidFill>
                  </a:tcPr>
                </a:tc>
                <a:tc hMerge="1">
                  <a:tcPr/>
                </a:tc>
                <a:tc gridSpan="2">
                  <a:txBody>
                    <a:bodyPr/>
                    <a:lstStyle/>
                    <a:p>
                      <a:pPr algn="ctr" defTabSz="914400">
                        <a:defRPr sz="1800"/>
                      </a:pPr>
                      <a:r>
                        <a:rPr sz="1200">
                          <a:latin typeface="Helvetica Neue"/>
                          <a:ea typeface="Helvetica Neue"/>
                          <a:cs typeface="Helvetica Neue"/>
                          <a:sym typeface="Helvetica Neue"/>
                        </a:rPr>
                        <a:t>Materialwege
Kunststoff</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D6D7FF"/>
                    </a:solidFill>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gradFill flip="none" rotWithShape="1">
                      <a:gsLst>
                        <a:gs pos="0">
                          <a:srgbClr val="D6D7FF"/>
                        </a:gs>
                        <a:gs pos="100000">
                          <a:srgbClr val="56C1FF"/>
                        </a:gs>
                      </a:gsLst>
                      <a:lin ang="5400000" scaled="0"/>
                    </a:gradFill>
                  </a:tcPr>
                </a:tc>
                <a:tc gridSpan="4">
                  <a:txBody>
                    <a:bodyPr/>
                    <a:lstStyle/>
                    <a:p>
                      <a:pPr algn="ctr" defTabSz="914400">
                        <a:defRPr sz="1800"/>
                      </a:pPr>
                      <a:r>
                        <a:rPr sz="1200">
                          <a:latin typeface="Helvetica Neue"/>
                          <a:ea typeface="Helvetica Neue"/>
                          <a:cs typeface="Helvetica Neue"/>
                          <a:sym typeface="Helvetica Neue"/>
                        </a:rPr>
                        <a:t>Matrialwege  Skills</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D6D7FF"/>
                    </a:solidFill>
                  </a:tcPr>
                </a:tc>
                <a:tc hMerge="1">
                  <a:tcPr/>
                </a:tc>
                <a:tc hMerge="1">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0">
                      <a:miter lim="400000"/>
                    </a:lnR>
                    <a:lnT w="12700">
                      <a:miter lim="400000"/>
                    </a:lnT>
                    <a:lnB w="0">
                      <a:miter lim="400000"/>
                    </a:lnB>
                    <a:solidFill>
                      <a:srgbClr val="56C1FF"/>
                    </a:solidFill>
                  </a:tcPr>
                </a:tc>
                <a:tc gridSpan="2">
                  <a:txBody>
                    <a:bodyPr/>
                    <a:lstStyle/>
                    <a:p>
                      <a:pPr algn="ctr" defTabSz="914400">
                        <a:defRPr sz="1800"/>
                      </a:pPr>
                      <a:r>
                        <a:rPr sz="1200">
                          <a:latin typeface="Helvetica Neue"/>
                          <a:ea typeface="Helvetica Neue"/>
                          <a:cs typeface="Helvetica Neue"/>
                          <a:sym typeface="Helvetica Neue"/>
                        </a:rPr>
                        <a:t>Weihnachts- ferien</a:t>
                      </a:r>
                    </a:p>
                  </a:txBody>
                  <a:tcPr marL="50800" marR="50800" marT="50800" marB="50800" anchor="ctr" anchorCtr="0" horzOverflow="overflow">
                    <a:lnL w="0">
                      <a:miter lim="400000"/>
                    </a:lnL>
                    <a:lnR w="0">
                      <a:miter lim="400000"/>
                    </a:lnR>
                    <a:lnT w="0">
                      <a:miter lim="400000"/>
                    </a:lnT>
                    <a:lnB w="0">
                      <a:miter lim="400000"/>
                    </a:lnB>
                    <a:solidFill>
                      <a:schemeClr val="accent5">
                        <a:lumOff val="5882"/>
                      </a:schemeClr>
                    </a:solidFill>
                  </a:tcPr>
                </a:tc>
                <a:tc hMerge="1">
                  <a:tcPr/>
                </a:tc>
                <a:tc gridSpan="4">
                  <a:txBody>
                    <a:bodyPr/>
                    <a:lstStyle/>
                    <a:p>
                      <a:pPr algn="ctr" defTabSz="914400">
                        <a:defRPr sz="1800"/>
                      </a:pPr>
                      <a:r>
                        <a:rPr sz="1200">
                          <a:latin typeface="Helvetica Neue"/>
                          <a:ea typeface="Helvetica Neue"/>
                          <a:cs typeface="Helvetica Neue"/>
                          <a:sym typeface="Helvetica Neue"/>
                        </a:rPr>
                        <a:t>Materialwege  Portfolio</a:t>
                      </a:r>
                    </a:p>
                  </a:txBody>
                  <a:tcPr marL="50800" marR="50800" marT="50800" marB="50800" anchor="ctr" anchorCtr="0" horzOverflow="overflow">
                    <a:lnL w="0">
                      <a:miter lim="400000"/>
                    </a:lnL>
                    <a:lnR w="25400">
                      <a:solidFill>
                        <a:srgbClr val="000000"/>
                      </a:solidFill>
                      <a:miter lim="400000"/>
                    </a:lnR>
                    <a:lnT w="12700">
                      <a:miter lim="400000"/>
                    </a:lnT>
                    <a:lnB w="0">
                      <a:miter lim="400000"/>
                    </a:lnB>
                    <a:solidFill>
                      <a:srgbClr val="D6D7FF"/>
                    </a:solidFill>
                  </a:tcPr>
                </a:tc>
                <a:tc hMerge="1">
                  <a:tcPr/>
                </a:tc>
                <a:tc hMerge="1">
                  <a:tcPr/>
                </a:tc>
                <a:tc hMerge="1">
                  <a:tcPr/>
                </a:tc>
                <a:tc gridSpan="2">
                  <a:txBody>
                    <a:bodyPr/>
                    <a:lstStyle/>
                    <a:p>
                      <a:pPr algn="ctr" defTabSz="914400">
                        <a:defRPr sz="1800"/>
                      </a:pPr>
                      <a:r>
                        <a:rPr sz="1200">
                          <a:latin typeface="Helvetica Neue"/>
                          <a:ea typeface="Helvetica Neue"/>
                          <a:cs typeface="Helvetica Neue"/>
                          <a:sym typeface="Helvetica Neue"/>
                        </a:rPr>
                        <a:t>Studienreise/
ISA</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56C1FF"/>
                    </a:solidFill>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gradFill flip="none" rotWithShape="1">
                      <a:gsLst>
                        <a:gs pos="0">
                          <a:srgbClr val="D6D7FF"/>
                        </a:gs>
                        <a:gs pos="100000">
                          <a:srgbClr val="56C1FF"/>
                        </a:gs>
                      </a:gsLst>
                      <a:lin ang="5400000" scaled="0"/>
                    </a:gradFill>
                  </a:tcPr>
                </a:tc>
                <a:tc gridSpan="4">
                  <a:txBody>
                    <a:bodyPr/>
                    <a:lstStyle/>
                    <a:p>
                      <a:pPr algn="ctr" defTabSz="914400">
                        <a:defRPr sz="1800"/>
                      </a:pPr>
                      <a:r>
                        <a:rPr sz="1200">
                          <a:latin typeface="Helvetica Neue"/>
                          <a:ea typeface="Helvetica Neue"/>
                          <a:cs typeface="Helvetica Neue"/>
                          <a:sym typeface="Helvetica Neue"/>
                        </a:rPr>
                        <a:t>Design Positions 1</a:t>
                      </a: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solidFill>
                      <a:srgbClr val="D6D7FF"/>
                    </a:solidFill>
                  </a:tcPr>
                </a:tc>
                <a:tc hMerge="1">
                  <a:tcPr/>
                </a:tc>
                <a:tc hMerge="1">
                  <a:tcPr/>
                </a:tc>
                <a:tc hMerge="1">
                  <a:tcPr/>
                </a:tc>
                <a:tc gridSpan="4">
                  <a:txBody>
                    <a:bodyPr/>
                    <a:lstStyle/>
                    <a:p>
                      <a:pPr algn="ctr" defTabSz="914400">
                        <a:defRPr sz="1800"/>
                      </a:pPr>
                      <a:r>
                        <a:rPr sz="1200">
                          <a:latin typeface="Helvetica Neue"/>
                          <a:ea typeface="Helvetica Neue"/>
                          <a:cs typeface="Helvetica Neue"/>
                          <a:sym typeface="Helvetica Neue"/>
                        </a:rPr>
                        <a:t>Design Positions 2</a:t>
                      </a: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solidFill>
                      <a:srgbClr val="D6D7FF"/>
                    </a:solidFill>
                  </a:tcPr>
                </a:tc>
                <a:tc hMerge="1">
                  <a:tcPr/>
                </a:tc>
                <a:tc hMerge="1">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solidFill>
                      <a:srgbClr val="56C1FF"/>
                    </a:solidFill>
                  </a:tcPr>
                </a:tc>
                <a:tc gridSpan="6">
                  <a:txBody>
                    <a:bodyPr/>
                    <a:lstStyle/>
                    <a:p>
                      <a:pPr algn="ctr" defTabSz="914400">
                        <a:defRPr sz="1800"/>
                      </a:pPr>
                      <a:r>
                        <a:rPr sz="1200">
                          <a:latin typeface="Helvetica Neue"/>
                          <a:ea typeface="Helvetica Neue"/>
                          <a:cs typeface="Helvetica Neue"/>
                          <a:sym typeface="Helvetica Neue"/>
                        </a:rPr>
                        <a:t>Colab</a:t>
                      </a: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solidFill>
                      <a:srgbClr val="56C1FF"/>
                    </a:solidFill>
                  </a:tcPr>
                </a:tc>
                <a:tc hMerge="1">
                  <a:tcPr/>
                </a:tc>
                <a:tc hMerge="1">
                  <a:tcPr/>
                </a:tc>
                <a:tc hMerge="1">
                  <a:tcPr/>
                </a:tc>
                <a:tc hMerge="1">
                  <a:tcPr/>
                </a:tc>
                <a:tc hMerge="1">
                  <a:tcPr/>
                </a:tc>
                <a:tc gridSpan="4">
                  <a:txBody>
                    <a:bodyPr/>
                    <a:lstStyle/>
                    <a:p>
                      <a:pPr algn="ctr" defTabSz="914400">
                        <a:defRPr sz="1800"/>
                      </a:pPr>
                      <a:r>
                        <a:rPr sz="1200">
                          <a:latin typeface="Helvetica Neue"/>
                          <a:ea typeface="Helvetica Neue"/>
                          <a:cs typeface="Helvetica Neue"/>
                          <a:sym typeface="Helvetica Neue"/>
                        </a:rPr>
                        <a:t>Offenes Fachmodul
Repair</a:t>
                      </a: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gradFill flip="none" rotWithShape="1">
                      <a:gsLst>
                        <a:gs pos="0">
                          <a:srgbClr val="D6D7FF"/>
                        </a:gs>
                        <a:gs pos="100000">
                          <a:srgbClr val="56C1FF"/>
                        </a:gs>
                      </a:gsLst>
                      <a:lin ang="5400000" scaled="0"/>
                    </a:gradFill>
                  </a:tcPr>
                </a:tc>
                <a:tc hMerge="1">
                  <a:tcPr/>
                </a:tc>
                <a:tc hMerge="1">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0">
                      <a:miter lim="400000"/>
                    </a:lnR>
                    <a:lnT w="0">
                      <a:miter lim="400000"/>
                    </a:lnT>
                    <a:lnB w="0">
                      <a:miter lim="400000"/>
                    </a:lnB>
                    <a:solidFill>
                      <a:srgbClr val="D6D7FF"/>
                    </a:solidFill>
                  </a:tcPr>
                </a:tc>
              </a:tr>
            </a:tbl>
          </a:graphicData>
        </a:graphic>
      </p:graphicFrame>
      <p:graphicFrame>
        <p:nvGraphicFramePr>
          <p:cNvPr id="273" name="Table 2-1"/>
          <p:cNvGraphicFramePr/>
          <p:nvPr/>
        </p:nvGraphicFramePr>
        <p:xfrm>
          <a:off x="0" y="6416919"/>
          <a:ext cx="24396701" cy="131589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tblGrid>
              <a:tr h="456564">
                <a:tc gridSpan="24">
                  <a:txBody>
                    <a:bodyPr/>
                    <a:lstStyle/>
                    <a:p>
                      <a:pPr algn="ctr" defTabSz="914400">
                        <a:defRPr sz="1800"/>
                      </a:pPr>
                      <a:r>
                        <a:rPr b="1" sz="1600">
                          <a:latin typeface="Helvetica Neue"/>
                          <a:ea typeface="Helvetica Neue"/>
                          <a:cs typeface="Helvetica Neue"/>
                          <a:sym typeface="Helvetica Neue"/>
                        </a:rPr>
                        <a:t>3. Semester</a:t>
                      </a:r>
                    </a:p>
                  </a:txBody>
                  <a:tcPr marL="50800" marR="50800" marT="50800" marB="50800" anchor="ctr" anchorCtr="0" horzOverflow="overflow">
                    <a:lnL w="0">
                      <a:miter lim="400000"/>
                    </a:lnL>
                    <a:lnR w="0">
                      <a:miter lim="400000"/>
                    </a:lnR>
                    <a:lnT w="12700">
                      <a:miter lim="400000"/>
                    </a:lnT>
                    <a:lnB w="12700">
                      <a:miter lim="400000"/>
                    </a:lnB>
                    <a:solidFill>
                      <a:schemeClr val="accent5">
                        <a:lumOff val="5882"/>
                      </a:schemeClr>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gridSpan="21">
                  <a:txBody>
                    <a:bodyPr/>
                    <a:lstStyle/>
                    <a:p>
                      <a:pPr algn="ctr" defTabSz="914400">
                        <a:defRPr sz="1800"/>
                      </a:pPr>
                      <a:r>
                        <a:rPr b="1" sz="1600">
                          <a:latin typeface="Helvetica Neue"/>
                          <a:ea typeface="Helvetica Neue"/>
                          <a:cs typeface="Helvetica Neue"/>
                          <a:sym typeface="Helvetica Neue"/>
                        </a:rPr>
                        <a:t>4. Semester</a:t>
                      </a:r>
                    </a:p>
                  </a:txBody>
                  <a:tcPr marL="50800" marR="50800" marT="50800" marB="50800" anchor="ctr" anchorCtr="0" horzOverflow="overflow">
                    <a:lnL w="0">
                      <a:miter lim="400000"/>
                    </a:lnL>
                    <a:lnR w="12700">
                      <a:miter lim="400000"/>
                    </a:lnR>
                    <a:lnT w="12700">
                      <a:miter lim="400000"/>
                    </a:lnT>
                    <a:lnB w="12700">
                      <a:miter lim="400000"/>
                    </a:lnB>
                    <a:solidFill>
                      <a:schemeClr val="accent5">
                        <a:lumOff val="5882"/>
                      </a:schemeClr>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r>
              <a:tr h="859323">
                <a:tc gridSpan="2">
                  <a:txBody>
                    <a:bodyPr/>
                    <a:lstStyle/>
                    <a:p>
                      <a:pPr algn="ctr" defTabSz="914400">
                        <a:defRPr sz="1800"/>
                      </a:pPr>
                      <a:r>
                        <a:rPr sz="1200">
                          <a:latin typeface="Helvetica Neue"/>
                          <a:ea typeface="Helvetica Neue"/>
                          <a:cs typeface="Helvetica Neue"/>
                          <a:sym typeface="Helvetica Neue"/>
                        </a:rPr>
                        <a:t>Focus</a:t>
                      </a:r>
                    </a:p>
                  </a:txBody>
                  <a:tcPr marL="50800" marR="50800" marT="50800" marB="50800" anchor="ctr" anchorCtr="0" horzOverflow="overflow">
                    <a:lnL w="0">
                      <a:miter lim="400000"/>
                    </a:lnL>
                    <a:lnR w="25400">
                      <a:solidFill>
                        <a:srgbClr val="000000"/>
                      </a:solidFill>
                      <a:miter lim="400000"/>
                    </a:lnR>
                    <a:lnT w="12700">
                      <a:miter lim="400000"/>
                    </a:lnT>
                    <a:lnB w="0">
                      <a:miter lim="400000"/>
                    </a:lnB>
                    <a:solidFill>
                      <a:srgbClr val="56C1FF"/>
                    </a:solidFill>
                  </a:tcPr>
                </a:tc>
                <a:tc hMerge="1">
                  <a:tcPr/>
                </a:tc>
                <a:tc gridSpan="8">
                  <a:txBody>
                    <a:bodyPr/>
                    <a:lstStyle/>
                    <a:p>
                      <a:pPr algn="ctr" defTabSz="914400">
                        <a:defRPr sz="3200">
                          <a:latin typeface="Helvetica Neue"/>
                          <a:ea typeface="Helvetica Neue"/>
                          <a:cs typeface="Helvetica Neue"/>
                          <a:sym typeface="Helvetica Neue"/>
                        </a:defRPr>
                      </a:pPr>
                      <a:r>
                        <a:rPr sz="1200"/>
                        <a:t>Digitale Fabrikation 1: </a:t>
                      </a:r>
                      <a:endParaRPr sz="1200"/>
                    </a:p>
                    <a:p>
                      <a:pPr algn="ctr" defTabSz="914400">
                        <a:defRPr sz="3200">
                          <a:latin typeface="Helvetica Neue"/>
                          <a:ea typeface="Helvetica Neue"/>
                          <a:cs typeface="Helvetica Neue"/>
                          <a:sym typeface="Helvetica Neue"/>
                        </a:defRPr>
                      </a:pPr>
                      <a:r>
                        <a:rPr sz="1200"/>
                        <a:t>Maschinenpraxis</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D6D7FF"/>
                    </a:solidFill>
                  </a:tcPr>
                </a:tc>
                <a:tc hMerge="1">
                  <a:tcPr/>
                </a:tc>
                <a:tc hMerge="1">
                  <a:tcPr/>
                </a:tc>
                <a:tc hMerge="1">
                  <a:tcPr/>
                </a:tc>
                <a:tc hMerge="1">
                  <a:tcPr/>
                </a:tc>
                <a:tc hMerge="1">
                  <a:tcPr/>
                </a:tc>
                <a:tc hMerge="1">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gradFill flip="none" rotWithShape="1">
                      <a:gsLst>
                        <a:gs pos="0">
                          <a:srgbClr val="D6D7FF"/>
                        </a:gs>
                        <a:gs pos="100000">
                          <a:srgbClr val="56C1FF"/>
                        </a:gs>
                      </a:gsLst>
                      <a:lin ang="5400000" scaled="0"/>
                    </a:gradFill>
                  </a:tcPr>
                </a:tc>
                <a:tc gridSpan="4">
                  <a:txBody>
                    <a:bodyPr/>
                    <a:lstStyle/>
                    <a:p>
                      <a:pPr algn="ctr" defTabSz="914400">
                        <a:defRPr sz="1800"/>
                      </a:pPr>
                      <a:r>
                        <a:rPr sz="1200">
                          <a:latin typeface="Helvetica Neue"/>
                          <a:ea typeface="Helvetica Neue"/>
                          <a:cs typeface="Helvetica Neue"/>
                          <a:sym typeface="Helvetica Neue"/>
                        </a:rPr>
                        <a:t>Digitale Fabrikation 2:
Projekt</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D6D7FF"/>
                    </a:solidFill>
                  </a:tcPr>
                </a:tc>
                <a:tc hMerge="1">
                  <a:tcPr/>
                </a:tc>
                <a:tc hMerge="1">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0">
                      <a:miter lim="400000"/>
                    </a:lnR>
                    <a:lnT w="12700">
                      <a:miter lim="400000"/>
                    </a:lnT>
                    <a:lnB w="0">
                      <a:miter lim="400000"/>
                    </a:lnB>
                    <a:solidFill>
                      <a:srgbClr val="56C1FF"/>
                    </a:solidFill>
                  </a:tcPr>
                </a:tc>
                <a:tc gridSpan="2">
                  <a:txBody>
                    <a:bodyPr/>
                    <a:lstStyle/>
                    <a:p>
                      <a:pPr algn="ctr" defTabSz="914400">
                        <a:defRPr sz="1800"/>
                      </a:pPr>
                      <a:r>
                        <a:rPr sz="1200">
                          <a:latin typeface="Helvetica Neue"/>
                          <a:ea typeface="Helvetica Neue"/>
                          <a:cs typeface="Helvetica Neue"/>
                          <a:sym typeface="Helvetica Neue"/>
                        </a:rPr>
                        <a:t>Weihnachts- ferien</a:t>
                      </a:r>
                    </a:p>
                  </a:txBody>
                  <a:tcPr marL="50800" marR="50800" marT="50800" marB="50800" anchor="ctr" anchorCtr="0" horzOverflow="overflow">
                    <a:lnL w="0">
                      <a:miter lim="400000"/>
                    </a:lnL>
                    <a:lnR w="0">
                      <a:miter lim="400000"/>
                    </a:lnR>
                    <a:lnT w="0">
                      <a:miter lim="400000"/>
                    </a:lnT>
                    <a:lnB w="0">
                      <a:miter lim="400000"/>
                    </a:lnB>
                    <a:solidFill>
                      <a:schemeClr val="accent5">
                        <a:lumOff val="5882"/>
                      </a:schemeClr>
                    </a:solidFill>
                  </a:tcPr>
                </a:tc>
                <a:tc hMerge="1">
                  <a:tcPr/>
                </a:tc>
                <a:tc gridSpan="4">
                  <a:txBody>
                    <a:bodyPr/>
                    <a:lstStyle/>
                    <a:p>
                      <a:pPr algn="ctr" defTabSz="914400">
                        <a:defRPr sz="1800"/>
                      </a:pPr>
                      <a:r>
                        <a:rPr sz="1200">
                          <a:latin typeface="Helvetica Neue"/>
                          <a:ea typeface="Helvetica Neue"/>
                          <a:cs typeface="Helvetica Neue"/>
                          <a:sym typeface="Helvetica Neue"/>
                        </a:rPr>
                        <a:t>Digitale Fabrikation 3:
Umsetzung</a:t>
                      </a:r>
                    </a:p>
                  </a:txBody>
                  <a:tcPr marL="50800" marR="50800" marT="50800" marB="50800" anchor="ctr" anchorCtr="0" horzOverflow="overflow">
                    <a:lnL w="0">
                      <a:miter lim="400000"/>
                    </a:lnL>
                    <a:lnR w="25400">
                      <a:solidFill>
                        <a:srgbClr val="000000"/>
                      </a:solidFill>
                      <a:miter lim="400000"/>
                    </a:lnR>
                    <a:lnT w="12700">
                      <a:miter lim="400000"/>
                    </a:lnT>
                    <a:lnB w="0">
                      <a:miter lim="400000"/>
                    </a:lnB>
                    <a:solidFill>
                      <a:srgbClr val="D6D7FF"/>
                    </a:solidFill>
                  </a:tcPr>
                </a:tc>
                <a:tc hMerge="1">
                  <a:tcPr/>
                </a:tc>
                <a:tc hMerge="1">
                  <a:tcPr/>
                </a:tc>
                <a:tc hMerge="1">
                  <a:tcPr/>
                </a:tc>
                <a:tc gridSpan="2">
                  <a:txBody>
                    <a:bodyPr/>
                    <a:lstStyle/>
                    <a:p>
                      <a:pPr algn="ctr" defTabSz="914400">
                        <a:defRPr sz="1800"/>
                      </a:pPr>
                      <a:r>
                        <a:rPr sz="1200">
                          <a:latin typeface="Helvetica Neue"/>
                          <a:ea typeface="Helvetica Neue"/>
                          <a:cs typeface="Helvetica Neue"/>
                          <a:sym typeface="Helvetica Neue"/>
                        </a:rPr>
                        <a:t>Studienreise/
ISA</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56C1FF"/>
                    </a:solidFill>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gradFill flip="none" rotWithShape="1">
                      <a:gsLst>
                        <a:gs pos="0">
                          <a:srgbClr val="D6D7FF"/>
                        </a:gs>
                        <a:gs pos="100000">
                          <a:srgbClr val="56C1FF"/>
                        </a:gs>
                      </a:gsLst>
                      <a:lin ang="5400000" scaled="0"/>
                    </a:gradFill>
                  </a:tcPr>
                </a:tc>
                <a:tc gridSpan="8">
                  <a:txBody>
                    <a:bodyPr/>
                    <a:lstStyle/>
                    <a:p>
                      <a:pPr algn="ctr" defTabSz="914400">
                        <a:defRPr sz="3200">
                          <a:latin typeface="Helvetica Neue"/>
                          <a:ea typeface="Helvetica Neue"/>
                          <a:cs typeface="Helvetica Neue"/>
                          <a:sym typeface="Helvetica Neue"/>
                        </a:defRPr>
                      </a:pPr>
                      <a:r>
                        <a:rPr sz="1200"/>
                        <a:t>Autorschaft und Dienstleistung</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D6D7FF"/>
                    </a:solidFill>
                  </a:tcPr>
                </a:tc>
                <a:tc hMerge="1">
                  <a:tcPr/>
                </a:tc>
                <a:tc hMerge="1">
                  <a:tcPr/>
                </a:tc>
                <a:tc hMerge="1">
                  <a:tcPr/>
                </a:tc>
                <a:tc hMerge="1">
                  <a:tcPr/>
                </a:tc>
                <a:tc hMerge="1">
                  <a:tcPr/>
                </a:tc>
                <a:tc hMerge="1">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56C1FF"/>
                    </a:solidFill>
                  </a:tcPr>
                </a:tc>
                <a:tc gridSpan="6">
                  <a:txBody>
                    <a:bodyPr/>
                    <a:lstStyle/>
                    <a:p>
                      <a:pPr algn="ctr" defTabSz="914400">
                        <a:defRPr sz="1800"/>
                      </a:pPr>
                      <a:r>
                        <a:rPr sz="1200">
                          <a:latin typeface="Helvetica Neue"/>
                          <a:ea typeface="Helvetica Neue"/>
                          <a:cs typeface="Helvetica Neue"/>
                          <a:sym typeface="Helvetica Neue"/>
                        </a:rPr>
                        <a:t>Colab</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56C1FF"/>
                    </a:solidFill>
                  </a:tcPr>
                </a:tc>
                <a:tc hMerge="1">
                  <a:tcPr/>
                </a:tc>
                <a:tc hMerge="1">
                  <a:tcPr/>
                </a:tc>
                <a:tc hMerge="1">
                  <a:tcPr/>
                </a:tc>
                <a:tc hMerge="1">
                  <a:tcPr/>
                </a:tc>
                <a:tc hMerge="1">
                  <a:tcPr/>
                </a:tc>
                <a:tc gridSpan="4">
                  <a:txBody>
                    <a:bodyPr/>
                    <a:lstStyle/>
                    <a:p>
                      <a:pPr algn="ctr" defTabSz="914400">
                        <a:defRPr sz="1800"/>
                      </a:pPr>
                      <a:r>
                        <a:rPr sz="1200">
                          <a:latin typeface="Helvetica Neue"/>
                          <a:ea typeface="Helvetica Neue"/>
                          <a:cs typeface="Helvetica Neue"/>
                          <a:sym typeface="Helvetica Neue"/>
                        </a:rPr>
                        <a:t>Offenes Fachmodul:
Data Sculptues</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gradFill flip="none" rotWithShape="1">
                      <a:gsLst>
                        <a:gs pos="0">
                          <a:srgbClr val="D6D7FF"/>
                        </a:gs>
                        <a:gs pos="100000">
                          <a:srgbClr val="56C1FF"/>
                        </a:gs>
                      </a:gsLst>
                      <a:lin ang="5400000" scaled="0"/>
                    </a:gradFill>
                  </a:tcPr>
                </a:tc>
                <a:tc hMerge="1">
                  <a:tcPr/>
                </a:tc>
                <a:tc hMerge="1">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0">
                      <a:miter lim="400000"/>
                    </a:lnR>
                    <a:lnT w="12700">
                      <a:miter lim="400000"/>
                    </a:lnT>
                    <a:lnB w="0">
                      <a:miter lim="400000"/>
                    </a:lnB>
                    <a:solidFill>
                      <a:srgbClr val="D6D7FF"/>
                    </a:solidFill>
                  </a:tcPr>
                </a:tc>
              </a:tr>
            </a:tbl>
          </a:graphicData>
        </a:graphic>
      </p:graphicFrame>
      <p:graphicFrame>
        <p:nvGraphicFramePr>
          <p:cNvPr id="274" name="Table 2-1-1"/>
          <p:cNvGraphicFramePr/>
          <p:nvPr/>
        </p:nvGraphicFramePr>
        <p:xfrm>
          <a:off x="0" y="7732807"/>
          <a:ext cx="24396701" cy="137455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tblGrid>
              <a:tr h="505750">
                <a:tc gridSpan="24">
                  <a:txBody>
                    <a:bodyPr/>
                    <a:lstStyle/>
                    <a:p>
                      <a:pPr algn="ctr" defTabSz="914400">
                        <a:defRPr sz="1800"/>
                      </a:pPr>
                      <a:r>
                        <a:rPr b="1" sz="1600">
                          <a:latin typeface="Helvetica Neue"/>
                          <a:ea typeface="Helvetica Neue"/>
                          <a:cs typeface="Helvetica Neue"/>
                          <a:sym typeface="Helvetica Neue"/>
                        </a:rPr>
                        <a:t>5. Semester</a:t>
                      </a:r>
                    </a:p>
                  </a:txBody>
                  <a:tcPr marL="50800" marR="50800" marT="50800" marB="50800" anchor="ctr" anchorCtr="0" horzOverflow="overflow">
                    <a:lnL w="0">
                      <a:miter lim="400000"/>
                    </a:lnL>
                    <a:lnR w="3175">
                      <a:solidFill>
                        <a:srgbClr val="B8B8B8"/>
                      </a:solidFill>
                      <a:miter lim="400000"/>
                    </a:lnR>
                    <a:lnT w="12700">
                      <a:miter lim="400000"/>
                    </a:lnT>
                    <a:lnB w="12700">
                      <a:miter lim="400000"/>
                    </a:lnB>
                    <a:solidFill>
                      <a:schemeClr val="accent5">
                        <a:lumOff val="5882"/>
                      </a:schemeClr>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gridSpan="21">
                  <a:txBody>
                    <a:bodyPr/>
                    <a:lstStyle/>
                    <a:p>
                      <a:pPr algn="ctr" defTabSz="914400">
                        <a:defRPr sz="1800"/>
                      </a:pPr>
                      <a:r>
                        <a:rPr b="1" sz="1600">
                          <a:latin typeface="Helvetica Neue"/>
                          <a:ea typeface="Helvetica Neue"/>
                          <a:cs typeface="Helvetica Neue"/>
                          <a:sym typeface="Helvetica Neue"/>
                        </a:rPr>
                        <a:t>6. Semester</a:t>
                      </a:r>
                    </a:p>
                  </a:txBody>
                  <a:tcPr marL="50800" marR="50800" marT="50800" marB="50800" anchor="ctr" anchorCtr="0" horzOverflow="overflow">
                    <a:lnL w="3175">
                      <a:solidFill>
                        <a:srgbClr val="B8B8B8"/>
                      </a:solidFill>
                      <a:miter lim="400000"/>
                    </a:lnL>
                    <a:lnR w="12700">
                      <a:miter lim="400000"/>
                    </a:lnR>
                    <a:lnT w="12700">
                      <a:miter lim="400000"/>
                    </a:lnT>
                    <a:lnB w="12700">
                      <a:miter lim="400000"/>
                    </a:lnB>
                    <a:solidFill>
                      <a:schemeClr val="accent5">
                        <a:lumOff val="5882"/>
                      </a:schemeClr>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r>
              <a:tr h="862450">
                <a:tc gridSpan="2">
                  <a:txBody>
                    <a:bodyPr/>
                    <a:lstStyle/>
                    <a:p>
                      <a:pPr algn="ctr" defTabSz="914400">
                        <a:defRPr sz="1800"/>
                      </a:pPr>
                      <a:r>
                        <a:rPr sz="1200">
                          <a:latin typeface="Helvetica Neue"/>
                          <a:ea typeface="Helvetica Neue"/>
                          <a:cs typeface="Helvetica Neue"/>
                          <a:sym typeface="Helvetica Neue"/>
                        </a:rPr>
                        <a:t>Focus</a:t>
                      </a:r>
                    </a:p>
                  </a:txBody>
                  <a:tcPr marL="50800" marR="50800" marT="50800" marB="50800" anchor="ctr" anchorCtr="0" horzOverflow="overflow">
                    <a:lnL w="0">
                      <a:miter lim="400000"/>
                    </a:lnL>
                    <a:lnR w="25400">
                      <a:solidFill>
                        <a:srgbClr val="000000"/>
                      </a:solidFill>
                      <a:miter lim="400000"/>
                    </a:lnR>
                    <a:lnT w="12700">
                      <a:miter lim="400000"/>
                    </a:lnT>
                    <a:lnB w="0">
                      <a:miter lim="400000"/>
                    </a:lnB>
                    <a:solidFill>
                      <a:srgbClr val="56C1FF"/>
                    </a:solidFill>
                  </a:tcPr>
                </a:tc>
                <a:tc hMerge="1">
                  <a:tcPr/>
                </a:tc>
                <a:tc gridSpan="8">
                  <a:txBody>
                    <a:bodyPr/>
                    <a:lstStyle/>
                    <a:p>
                      <a:pPr algn="ctr" defTabSz="914400">
                        <a:defRPr sz="3200">
                          <a:latin typeface="Helvetica Neue"/>
                          <a:ea typeface="Helvetica Neue"/>
                          <a:cs typeface="Helvetica Neue"/>
                          <a:sym typeface="Helvetica Neue"/>
                        </a:defRPr>
                      </a:pPr>
                      <a:r>
                        <a:rPr sz="1200"/>
                        <a:t>Design im Kollektiv</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D6D7FF"/>
                    </a:solidFill>
                  </a:tcPr>
                </a:tc>
                <a:tc hMerge="1">
                  <a:tcPr/>
                </a:tc>
                <a:tc hMerge="1">
                  <a:tcPr/>
                </a:tc>
                <a:tc hMerge="1">
                  <a:tcPr/>
                </a:tc>
                <a:tc hMerge="1">
                  <a:tcPr/>
                </a:tc>
                <a:tc hMerge="1">
                  <a:tcPr/>
                </a:tc>
                <a:tc hMerge="1">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gradFill flip="none" rotWithShape="1">
                      <a:gsLst>
                        <a:gs pos="0">
                          <a:srgbClr val="D6D7FF"/>
                        </a:gs>
                        <a:gs pos="100000">
                          <a:srgbClr val="56C1FF"/>
                        </a:gs>
                      </a:gsLst>
                      <a:lin ang="5400000" scaled="0"/>
                    </a:gradFill>
                  </a:tcPr>
                </a:tc>
                <a:tc gridSpan="4">
                  <a:txBody>
                    <a:bodyPr/>
                    <a:lstStyle/>
                    <a:p>
                      <a:pPr algn="ctr" defTabSz="914400">
                        <a:defRPr sz="1800"/>
                      </a:pPr>
                      <a:r>
                        <a:rPr sz="1200">
                          <a:latin typeface="Helvetica Neue"/>
                          <a:ea typeface="Helvetica Neue"/>
                          <a:cs typeface="Helvetica Neue"/>
                          <a:sym typeface="Helvetica Neue"/>
                        </a:rPr>
                        <a:t>Perspektiven 1: Positionierung</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D6D7FF"/>
                    </a:solidFill>
                  </a:tcPr>
                </a:tc>
                <a:tc hMerge="1">
                  <a:tcPr/>
                </a:tc>
                <a:tc hMerge="1">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0">
                      <a:miter lim="400000"/>
                    </a:lnR>
                    <a:lnT w="12700">
                      <a:miter lim="400000"/>
                    </a:lnT>
                    <a:lnB w="0">
                      <a:miter lim="400000"/>
                    </a:lnB>
                    <a:solidFill>
                      <a:srgbClr val="56C1FF"/>
                    </a:solidFill>
                  </a:tcPr>
                </a:tc>
                <a:tc gridSpan="2">
                  <a:txBody>
                    <a:bodyPr/>
                    <a:lstStyle/>
                    <a:p>
                      <a:pPr algn="ctr" defTabSz="914400">
                        <a:defRPr sz="1800"/>
                      </a:pPr>
                      <a:r>
                        <a:rPr sz="1200">
                          <a:latin typeface="Helvetica Neue"/>
                          <a:ea typeface="Helvetica Neue"/>
                          <a:cs typeface="Helvetica Neue"/>
                          <a:sym typeface="Helvetica Neue"/>
                        </a:rPr>
                        <a:t>Weihnachts- ferien</a:t>
                      </a:r>
                    </a:p>
                  </a:txBody>
                  <a:tcPr marL="50800" marR="50800" marT="50800" marB="50800" anchor="ctr" anchorCtr="0" horzOverflow="overflow">
                    <a:lnL w="0">
                      <a:miter lim="400000"/>
                    </a:lnL>
                    <a:lnR w="0">
                      <a:miter lim="400000"/>
                    </a:lnR>
                    <a:lnT w="0">
                      <a:miter lim="400000"/>
                    </a:lnT>
                    <a:lnB w="0">
                      <a:miter lim="400000"/>
                    </a:lnB>
                    <a:solidFill>
                      <a:schemeClr val="accent5">
                        <a:lumOff val="5882"/>
                      </a:schemeClr>
                    </a:solidFill>
                  </a:tcPr>
                </a:tc>
                <a:tc hMerge="1">
                  <a:tcPr/>
                </a:tc>
                <a:tc gridSpan="4">
                  <a:txBody>
                    <a:bodyPr/>
                    <a:lstStyle/>
                    <a:p>
                      <a:pPr algn="ctr" defTabSz="914400">
                        <a:defRPr sz="1800"/>
                      </a:pPr>
                      <a:r>
                        <a:rPr sz="1200">
                          <a:latin typeface="Helvetica Neue"/>
                          <a:ea typeface="Helvetica Neue"/>
                          <a:cs typeface="Helvetica Neue"/>
                          <a:sym typeface="Helvetica Neue"/>
                        </a:rPr>
                        <a:t>Perspektiven 2:
Bachelor Themenfindung</a:t>
                      </a:r>
                    </a:p>
                  </a:txBody>
                  <a:tcPr marL="50800" marR="50800" marT="50800" marB="50800" anchor="ctr" anchorCtr="0" horzOverflow="overflow">
                    <a:lnL w="0">
                      <a:miter lim="400000"/>
                    </a:lnL>
                    <a:lnR w="25400">
                      <a:solidFill>
                        <a:srgbClr val="000000"/>
                      </a:solidFill>
                      <a:miter lim="400000"/>
                    </a:lnR>
                    <a:lnT w="12700">
                      <a:miter lim="400000"/>
                    </a:lnT>
                    <a:lnB w="0">
                      <a:miter lim="400000"/>
                    </a:lnB>
                    <a:solidFill>
                      <a:srgbClr val="D6D7FF"/>
                    </a:solidFill>
                  </a:tcPr>
                </a:tc>
                <a:tc hMerge="1">
                  <a:tcPr/>
                </a:tc>
                <a:tc hMerge="1">
                  <a:tcPr/>
                </a:tc>
                <a:tc hMerge="1">
                  <a:tcPr/>
                </a:tc>
                <a:tc gridSpan="2">
                  <a:txBody>
                    <a:bodyPr/>
                    <a:lstStyle/>
                    <a:p>
                      <a:pPr algn="ctr" defTabSz="914400">
                        <a:defRPr sz="1800"/>
                      </a:pPr>
                      <a:r>
                        <a:rPr sz="1200">
                          <a:latin typeface="Helvetica Neue"/>
                          <a:ea typeface="Helvetica Neue"/>
                          <a:cs typeface="Helvetica Neue"/>
                          <a:sym typeface="Helvetica Neue"/>
                        </a:rPr>
                        <a:t>Studienreise/
ISA</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rgbClr val="56C1FF"/>
                    </a:solidFill>
                  </a:tcPr>
                </a:tc>
                <a:tc hMerge="1">
                  <a:tcPr/>
                </a:tc>
                <a:tc gridSpan="20">
                  <a:txBody>
                    <a:bodyPr/>
                    <a:lstStyle/>
                    <a:p>
                      <a:pPr algn="ctr" defTabSz="914400">
                        <a:defRPr sz="1800"/>
                      </a:pPr>
                      <a:r>
                        <a:rPr sz="1200">
                          <a:latin typeface="Helvetica Neue"/>
                          <a:ea typeface="Helvetica Neue"/>
                          <a:cs typeface="Helvetica Neue"/>
                          <a:sym typeface="Helvetica Neue"/>
                        </a:rPr>
                        <a:t>Bachelorarbeit	</a:t>
                      </a:r>
                    </a:p>
                  </a:txBody>
                  <a:tcPr marL="50800" marR="50800" marT="50800" marB="50800" anchor="ctr" anchorCtr="0" horzOverflow="overflow">
                    <a:lnL w="25400">
                      <a:solidFill>
                        <a:srgbClr val="000000"/>
                      </a:solidFill>
                      <a:miter lim="400000"/>
                    </a:lnL>
                    <a:lnR w="25400">
                      <a:solidFill>
                        <a:schemeClr val="accent5">
                          <a:lumOff val="5882"/>
                        </a:schemeClr>
                      </a:solidFill>
                      <a:miter lim="400000"/>
                    </a:lnR>
                    <a:lnT w="12700">
                      <a:miter lim="400000"/>
                    </a:lnT>
                    <a:lnB w="0">
                      <a:miter lim="400000"/>
                    </a:lnB>
                    <a:solidFill>
                      <a:srgbClr val="D6D7FF"/>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chemeClr val="accent5">
                          <a:lumOff val="5882"/>
                        </a:schemeClr>
                      </a:solidFill>
                      <a:miter lim="400000"/>
                    </a:lnL>
                    <a:lnR w="25400">
                      <a:solidFill>
                        <a:schemeClr val="accent5">
                          <a:lumOff val="5882"/>
                        </a:schemeClr>
                      </a:solidFill>
                      <a:miter lim="400000"/>
                    </a:lnR>
                    <a:lnT w="12700">
                      <a:solidFill>
                        <a:schemeClr val="accent5">
                          <a:lumOff val="5882"/>
                        </a:schemeClr>
                      </a:solidFill>
                      <a:miter lim="400000"/>
                    </a:lnT>
                    <a:lnB w="12700">
                      <a:solidFill>
                        <a:schemeClr val="accent5">
                          <a:lumOff val="5882"/>
                        </a:schemeClr>
                      </a:solidFill>
                      <a:miter lim="400000"/>
                    </a:lnB>
                    <a:solidFill>
                      <a:schemeClr val="accent5">
                        <a:lumOff val="5882"/>
                      </a:schemeClr>
                    </a:solidFill>
                  </a:tcPr>
                </a:tc>
              </a:tr>
            </a:tbl>
          </a:graphicData>
        </a:graphic>
      </p:graphicFrame>
      <p:sp>
        <p:nvSpPr>
          <p:cNvPr id="275" name="Theorie"/>
          <p:cNvSpPr txBox="1"/>
          <p:nvPr/>
        </p:nvSpPr>
        <p:spPr>
          <a:xfrm rot="16200000">
            <a:off x="5359408" y="5866629"/>
            <a:ext cx="622250" cy="275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200">
                <a:latin typeface="Helvetica Neue"/>
                <a:ea typeface="Helvetica Neue"/>
                <a:cs typeface="Helvetica Neue"/>
                <a:sym typeface="Helvetica Neue"/>
              </a:defRPr>
            </a:lvl1pPr>
          </a:lstStyle>
          <a:p>
            <a:pPr defTabSz="914400"/>
            <a:r>
              <a:t>Theorie</a:t>
            </a:r>
          </a:p>
        </p:txBody>
      </p:sp>
      <p:sp>
        <p:nvSpPr>
          <p:cNvPr id="276" name="Theorie"/>
          <p:cNvSpPr txBox="1"/>
          <p:nvPr/>
        </p:nvSpPr>
        <p:spPr>
          <a:xfrm rot="16200000">
            <a:off x="5359408" y="7146822"/>
            <a:ext cx="622250"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200">
                <a:latin typeface="Helvetica Neue"/>
                <a:ea typeface="Helvetica Neue"/>
                <a:cs typeface="Helvetica Neue"/>
                <a:sym typeface="Helvetica Neue"/>
              </a:defRPr>
            </a:lvl1pPr>
          </a:lstStyle>
          <a:p>
            <a:pPr defTabSz="914400"/>
            <a:r>
              <a:t>Theorie</a:t>
            </a:r>
          </a:p>
        </p:txBody>
      </p:sp>
      <p:sp>
        <p:nvSpPr>
          <p:cNvPr id="277" name="Theorie"/>
          <p:cNvSpPr txBox="1"/>
          <p:nvPr/>
        </p:nvSpPr>
        <p:spPr>
          <a:xfrm rot="16200000">
            <a:off x="5359408" y="8557068"/>
            <a:ext cx="622250"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200">
                <a:latin typeface="Helvetica Neue"/>
                <a:ea typeface="Helvetica Neue"/>
                <a:cs typeface="Helvetica Neue"/>
                <a:sym typeface="Helvetica Neue"/>
              </a:defRPr>
            </a:lvl1pPr>
          </a:lstStyle>
          <a:p>
            <a:pPr defTabSz="914400"/>
            <a:r>
              <a:t>Theorie</a:t>
            </a:r>
          </a:p>
        </p:txBody>
      </p:sp>
      <p:sp>
        <p:nvSpPr>
          <p:cNvPr id="278" name="Theorie"/>
          <p:cNvSpPr txBox="1"/>
          <p:nvPr/>
        </p:nvSpPr>
        <p:spPr>
          <a:xfrm rot="16200000">
            <a:off x="12945542" y="5866629"/>
            <a:ext cx="622250" cy="275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200">
                <a:latin typeface="Helvetica Neue"/>
                <a:ea typeface="Helvetica Neue"/>
                <a:cs typeface="Helvetica Neue"/>
                <a:sym typeface="Helvetica Neue"/>
              </a:defRPr>
            </a:lvl1pPr>
          </a:lstStyle>
          <a:p>
            <a:pPr defTabSz="914400"/>
            <a:r>
              <a:t>Theorie</a:t>
            </a:r>
          </a:p>
        </p:txBody>
      </p:sp>
      <p:sp>
        <p:nvSpPr>
          <p:cNvPr id="279" name="Theorie"/>
          <p:cNvSpPr txBox="1"/>
          <p:nvPr/>
        </p:nvSpPr>
        <p:spPr>
          <a:xfrm rot="16200000">
            <a:off x="12945542" y="7146822"/>
            <a:ext cx="622250"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200">
                <a:latin typeface="Helvetica Neue"/>
                <a:ea typeface="Helvetica Neue"/>
                <a:cs typeface="Helvetica Neue"/>
                <a:sym typeface="Helvetica Neue"/>
              </a:defRPr>
            </a:lvl1pPr>
          </a:lstStyle>
          <a:p>
            <a:pPr defTabSz="914400"/>
            <a:r>
              <a:t>Theorie</a:t>
            </a:r>
          </a:p>
        </p:txBody>
      </p:sp>
      <p:sp>
        <p:nvSpPr>
          <p:cNvPr id="280" name="Wahlpflicht"/>
          <p:cNvSpPr txBox="1"/>
          <p:nvPr/>
        </p:nvSpPr>
        <p:spPr>
          <a:xfrm rot="16200000">
            <a:off x="7958607" y="5870375"/>
            <a:ext cx="867919"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200">
                <a:latin typeface="Helvetica Neue"/>
                <a:ea typeface="Helvetica Neue"/>
                <a:cs typeface="Helvetica Neue"/>
                <a:sym typeface="Helvetica Neue"/>
              </a:defRPr>
            </a:lvl1pPr>
          </a:lstStyle>
          <a:p>
            <a:pPr defTabSz="914400"/>
            <a:r>
              <a:t>Wahlpflicht</a:t>
            </a:r>
          </a:p>
        </p:txBody>
      </p:sp>
      <p:sp>
        <p:nvSpPr>
          <p:cNvPr id="281" name="Wahlpflicht"/>
          <p:cNvSpPr txBox="1"/>
          <p:nvPr/>
        </p:nvSpPr>
        <p:spPr>
          <a:xfrm rot="16200000">
            <a:off x="7958607" y="7154392"/>
            <a:ext cx="867919"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200">
                <a:latin typeface="Helvetica Neue"/>
                <a:ea typeface="Helvetica Neue"/>
                <a:cs typeface="Helvetica Neue"/>
                <a:sym typeface="Helvetica Neue"/>
              </a:defRPr>
            </a:lvl1pPr>
          </a:lstStyle>
          <a:p>
            <a:pPr defTabSz="914400"/>
            <a:r>
              <a:t>Wahlpflicht</a:t>
            </a:r>
          </a:p>
        </p:txBody>
      </p:sp>
      <p:sp>
        <p:nvSpPr>
          <p:cNvPr id="282" name="Wahlpflicht"/>
          <p:cNvSpPr txBox="1"/>
          <p:nvPr/>
        </p:nvSpPr>
        <p:spPr>
          <a:xfrm rot="16200000">
            <a:off x="7958607" y="8534951"/>
            <a:ext cx="867919"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200">
                <a:latin typeface="Helvetica Neue"/>
                <a:ea typeface="Helvetica Neue"/>
                <a:cs typeface="Helvetica Neue"/>
                <a:sym typeface="Helvetica Neue"/>
              </a:defRPr>
            </a:lvl1pPr>
          </a:lstStyle>
          <a:p>
            <a:pPr defTabSz="914400"/>
            <a:r>
              <a:t>Wahlpflicht</a:t>
            </a:r>
          </a:p>
        </p:txBody>
      </p:sp>
      <p:sp>
        <p:nvSpPr>
          <p:cNvPr id="283" name="Wahlpflicht"/>
          <p:cNvSpPr txBox="1"/>
          <p:nvPr/>
        </p:nvSpPr>
        <p:spPr>
          <a:xfrm rot="16200000">
            <a:off x="17699507" y="5864566"/>
            <a:ext cx="867919" cy="275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200">
                <a:latin typeface="Helvetica Neue"/>
                <a:ea typeface="Helvetica Neue"/>
                <a:cs typeface="Helvetica Neue"/>
                <a:sym typeface="Helvetica Neue"/>
              </a:defRPr>
            </a:lvl1pPr>
          </a:lstStyle>
          <a:p>
            <a:pPr defTabSz="914400"/>
            <a:r>
              <a:t>Wahlpflicht</a:t>
            </a:r>
          </a:p>
        </p:txBody>
      </p:sp>
      <p:sp>
        <p:nvSpPr>
          <p:cNvPr id="284" name="Wahlpflicht"/>
          <p:cNvSpPr txBox="1"/>
          <p:nvPr/>
        </p:nvSpPr>
        <p:spPr>
          <a:xfrm rot="16200000">
            <a:off x="17699507" y="7161282"/>
            <a:ext cx="867919"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1200">
                <a:latin typeface="Helvetica Neue"/>
                <a:ea typeface="Helvetica Neue"/>
                <a:cs typeface="Helvetica Neue"/>
                <a:sym typeface="Helvetica Neue"/>
              </a:defRPr>
            </a:lvl1pPr>
          </a:lstStyle>
          <a:p>
            <a:pPr defTabSz="914400"/>
            <a:r>
              <a:t>Wahlpflicht</a:t>
            </a:r>
          </a:p>
        </p:txBody>
      </p:sp>
      <p:graphicFrame>
        <p:nvGraphicFramePr>
          <p:cNvPr id="285" name="Table 2-2"/>
          <p:cNvGraphicFramePr/>
          <p:nvPr/>
        </p:nvGraphicFramePr>
        <p:xfrm>
          <a:off x="12700" y="9107359"/>
          <a:ext cx="24396701" cy="180193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gridCol w="541866"/>
              </a:tblGrid>
              <a:tr h="319905">
                <a:tc gridSpan="24">
                  <a:txBody>
                    <a:bodyPr/>
                    <a:lstStyle/>
                    <a:p>
                      <a:pPr algn="ctr" defTabSz="914400">
                        <a:defRPr sz="1800"/>
                      </a:pPr>
                      <a:r>
                        <a:rPr sz="1200">
                          <a:latin typeface="Helvetica Neue"/>
                          <a:ea typeface="Helvetica Neue"/>
                          <a:cs typeface="Helvetica Neue"/>
                          <a:sym typeface="Helvetica Neue"/>
                        </a:rPr>
                        <a:t>Herbstsemester 30 ECTS</a:t>
                      </a:r>
                    </a:p>
                  </a:txBody>
                  <a:tcPr marL="50800" marR="50800" marT="50800" marB="50800" anchor="ctr" anchorCtr="0" horzOverflow="overflow">
                    <a:lnL w="0">
                      <a:miter lim="400000"/>
                    </a:lnL>
                    <a:lnR w="0">
                      <a:miter lim="400000"/>
                    </a:lnR>
                    <a:lnT w="12700">
                      <a:miter lim="400000"/>
                    </a:lnT>
                    <a:lnB w="12700">
                      <a:miter lim="400000"/>
                    </a:lnB>
                    <a:solidFill>
                      <a:schemeClr val="accent5">
                        <a:lumOff val="5882"/>
                      </a:schemeClr>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gridSpan="21">
                  <a:txBody>
                    <a:bodyPr/>
                    <a:lstStyle/>
                    <a:p>
                      <a:pPr algn="ctr" defTabSz="914400">
                        <a:defRPr sz="1800"/>
                      </a:pPr>
                      <a:r>
                        <a:rPr sz="1200">
                          <a:latin typeface="Helvetica Neue"/>
                          <a:ea typeface="Helvetica Neue"/>
                          <a:cs typeface="Helvetica Neue"/>
                          <a:sym typeface="Helvetica Neue"/>
                        </a:rPr>
                        <a:t>Frühjahrssemester 30 ECTS</a:t>
                      </a:r>
                    </a:p>
                  </a:txBody>
                  <a:tcPr marL="50800" marR="50800" marT="50800" marB="50800" anchor="ctr" anchorCtr="0" horzOverflow="overflow">
                    <a:lnL w="0">
                      <a:miter lim="400000"/>
                    </a:lnL>
                    <a:lnR w="12700">
                      <a:solidFill>
                        <a:srgbClr val="B8B8B8"/>
                      </a:solidFill>
                      <a:miter lim="400000"/>
                    </a:lnR>
                    <a:lnT w="0">
                      <a:miter lim="400000"/>
                    </a:lnT>
                    <a:lnB w="0">
                      <a:miter lim="400000"/>
                    </a:lnB>
                    <a:solidFill>
                      <a:schemeClr val="accent5">
                        <a:lumOff val="5882"/>
                      </a:schemeClr>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r>
              <a:tr h="342189">
                <a:tc gridSpan="2">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0">
                      <a:miter lim="400000"/>
                    </a:lnL>
                    <a:lnR w="25400">
                      <a:solidFill>
                        <a:srgbClr val="000000"/>
                      </a:solidFill>
                      <a:miter lim="400000"/>
                    </a:lnR>
                    <a:lnT w="12700">
                      <a:miter lim="400000"/>
                    </a:lnT>
                    <a:lnB w="0">
                      <a:miter lim="400000"/>
                    </a:lnB>
                    <a:solidFill>
                      <a:schemeClr val="accent5">
                        <a:lumOff val="5882"/>
                      </a:schemeClr>
                    </a:solidFill>
                  </a:tcPr>
                </a:tc>
                <a:tc hMerge="1">
                  <a:tcPr/>
                </a:tc>
                <a:tc gridSpan="2">
                  <a:txBody>
                    <a:bodyPr/>
                    <a:lstStyle/>
                    <a:p>
                      <a:pPr algn="ctr" defTabSz="914400">
                        <a:defRPr sz="1800"/>
                      </a:pPr>
                      <a:r>
                        <a:rPr sz="1200">
                          <a:latin typeface="Helvetica Neue"/>
                          <a:ea typeface="Helvetica Neue"/>
                          <a:cs typeface="Helvetica Neue"/>
                          <a:sym typeface="Helvetica Neue"/>
                        </a:rPr>
                        <a:t>3 ECTS</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chemeClr val="accent5">
                        <a:lumOff val="5882"/>
                      </a:schemeClr>
                    </a:solidFill>
                  </a:tcPr>
                </a:tc>
                <a:tc hMerge="1">
                  <a:tcPr/>
                </a:tc>
                <a:tc gridSpan="2">
                  <a:txBody>
                    <a:bodyPr/>
                    <a:lstStyle/>
                    <a:p>
                      <a:pPr algn="ctr" defTabSz="914400">
                        <a:defRPr sz="1800"/>
                      </a:pPr>
                      <a:r>
                        <a:rPr sz="1200">
                          <a:latin typeface="Helvetica Neue"/>
                          <a:ea typeface="Helvetica Neue"/>
                          <a:cs typeface="Helvetica Neue"/>
                          <a:sym typeface="Helvetica Neue"/>
                        </a:rPr>
                        <a:t>3 ECTS</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chemeClr val="accent5">
                        <a:lumOff val="5882"/>
                      </a:schemeClr>
                    </a:solidFill>
                  </a:tcPr>
                </a:tc>
                <a:tc hMerge="1">
                  <a:tcPr/>
                </a:tc>
                <a:tc gridSpan="2">
                  <a:txBody>
                    <a:bodyPr/>
                    <a:lstStyle/>
                    <a:p>
                      <a:pPr algn="ctr" defTabSz="914400">
                        <a:defRPr sz="1800"/>
                      </a:pPr>
                      <a:r>
                        <a:rPr sz="1200">
                          <a:latin typeface="Helvetica Neue"/>
                          <a:ea typeface="Helvetica Neue"/>
                          <a:cs typeface="Helvetica Neue"/>
                          <a:sym typeface="Helvetica Neue"/>
                        </a:rPr>
                        <a:t>3 ECTS</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chemeClr val="accent5">
                        <a:lumOff val="5882"/>
                      </a:schemeClr>
                    </a:solidFill>
                  </a:tcPr>
                </a:tc>
                <a:tc hMerge="1">
                  <a:tcPr/>
                </a:tc>
                <a:tc gridSpan="2">
                  <a:txBody>
                    <a:bodyPr/>
                    <a:lstStyle/>
                    <a:p>
                      <a:pPr algn="ctr" defTabSz="914400">
                        <a:defRPr sz="1800"/>
                      </a:pPr>
                      <a:r>
                        <a:rPr sz="1200">
                          <a:latin typeface="Helvetica Neue"/>
                          <a:ea typeface="Helvetica Neue"/>
                          <a:cs typeface="Helvetica Neue"/>
                          <a:sym typeface="Helvetica Neue"/>
                        </a:rPr>
                        <a:t>3 ECTS</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chemeClr val="accent5">
                        <a:lumOff val="5882"/>
                      </a:schemeClr>
                    </a:solidFill>
                  </a:tcPr>
                </a:tc>
                <a:tc hMerge="1">
                  <a:tcPr/>
                </a:tc>
                <a:tc>
                  <a:txBody>
                    <a:bodyPr/>
                    <a:lstStyle/>
                    <a:p>
                      <a:pPr algn="ctr" defTabSz="914400">
                        <a:defRPr sz="1800"/>
                      </a:pPr>
                      <a:r>
                        <a:rPr sz="1200">
                          <a:latin typeface="Helvetica Neue"/>
                          <a:ea typeface="Helvetica Neue"/>
                          <a:cs typeface="Helvetica Neue"/>
                          <a:sym typeface="Helvetica Neue"/>
                        </a:rPr>
                        <a:t>2</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chemeClr val="accent5">
                        <a:lumOff val="5882"/>
                      </a:schemeClr>
                    </a:solidFill>
                  </a:tcPr>
                </a:tc>
                <a:tc gridSpan="4">
                  <a:txBody>
                    <a:bodyPr/>
                    <a:lstStyle/>
                    <a:p>
                      <a:pPr algn="ctr" defTabSz="914400">
                        <a:defRPr sz="1800"/>
                      </a:pPr>
                      <a:r>
                        <a:rPr sz="1200">
                          <a:latin typeface="Helvetica Neue"/>
                          <a:ea typeface="Helvetica Neue"/>
                          <a:cs typeface="Helvetica Neue"/>
                          <a:sym typeface="Helvetica Neue"/>
                        </a:rPr>
                        <a:t>6 ECTS</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chemeClr val="accent5">
                        <a:lumOff val="5882"/>
                      </a:schemeClr>
                    </a:solidFill>
                  </a:tcPr>
                </a:tc>
                <a:tc hMerge="1">
                  <a:tcPr/>
                </a:tc>
                <a:tc hMerge="1">
                  <a:tcPr/>
                </a:tc>
                <a:tc hMerge="1">
                  <a:tcPr/>
                </a:tc>
                <a:tc>
                  <a:txBody>
                    <a:bodyPr/>
                    <a:lstStyle/>
                    <a:p>
                      <a:pPr algn="ctr" defTabSz="914400">
                        <a:defRPr sz="1800"/>
                      </a:pPr>
                      <a:r>
                        <a:rPr sz="1200">
                          <a:latin typeface="Helvetica Neue"/>
                          <a:ea typeface="Helvetica Neue"/>
                          <a:cs typeface="Helvetica Neue"/>
                          <a:sym typeface="Helvetica Neue"/>
                        </a:rPr>
                        <a:t>1</a:t>
                      </a:r>
                    </a:p>
                  </a:txBody>
                  <a:tcPr marL="50800" marR="50800" marT="50800" marB="50800" anchor="ctr" anchorCtr="0" horzOverflow="overflow">
                    <a:lnL w="25400">
                      <a:solidFill>
                        <a:srgbClr val="000000"/>
                      </a:solidFill>
                      <a:miter lim="400000"/>
                    </a:lnL>
                    <a:lnR w="0">
                      <a:miter lim="400000"/>
                    </a:lnR>
                    <a:lnT w="12700">
                      <a:miter lim="400000"/>
                    </a:lnT>
                    <a:lnB w="0">
                      <a:miter lim="400000"/>
                    </a:lnB>
                    <a:solidFill>
                      <a:schemeClr val="accent5">
                        <a:lumOff val="5882"/>
                      </a:schemeClr>
                    </a:solidFill>
                  </a:tcPr>
                </a:tc>
                <a:tc gridSpan="2">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0">
                      <a:miter lim="400000"/>
                    </a:lnL>
                    <a:lnR w="0">
                      <a:miter lim="400000"/>
                    </a:lnR>
                    <a:lnT w="0">
                      <a:miter lim="400000"/>
                    </a:lnT>
                    <a:lnB w="0">
                      <a:miter lim="400000"/>
                    </a:lnB>
                    <a:solidFill>
                      <a:schemeClr val="accent5">
                        <a:lumOff val="5882"/>
                      </a:schemeClr>
                    </a:solidFill>
                  </a:tcPr>
                </a:tc>
                <a:tc hMerge="1">
                  <a:tcPr/>
                </a:tc>
                <a:tc gridSpan="4">
                  <a:txBody>
                    <a:bodyPr/>
                    <a:lstStyle/>
                    <a:p>
                      <a:pPr algn="ctr" defTabSz="914400">
                        <a:defRPr sz="1800"/>
                      </a:pPr>
                      <a:r>
                        <a:rPr sz="1200">
                          <a:latin typeface="Helvetica Neue"/>
                          <a:ea typeface="Helvetica Neue"/>
                          <a:cs typeface="Helvetica Neue"/>
                          <a:sym typeface="Helvetica Neue"/>
                        </a:rPr>
                        <a:t>6 ECTS</a:t>
                      </a:r>
                    </a:p>
                  </a:txBody>
                  <a:tcPr marL="50800" marR="50800" marT="50800" marB="50800" anchor="ctr" anchorCtr="0" horzOverflow="overflow">
                    <a:lnL w="0">
                      <a:miter lim="400000"/>
                    </a:lnL>
                    <a:lnR w="25400">
                      <a:solidFill>
                        <a:srgbClr val="000000"/>
                      </a:solidFill>
                      <a:miter lim="400000"/>
                    </a:lnR>
                    <a:lnT w="12700">
                      <a:miter lim="400000"/>
                    </a:lnT>
                    <a:lnB w="0">
                      <a:miter lim="400000"/>
                    </a:lnB>
                    <a:solidFill>
                      <a:schemeClr val="accent5">
                        <a:lumOff val="5882"/>
                      </a:schemeClr>
                    </a:solidFill>
                  </a:tcPr>
                </a:tc>
                <a:tc hMerge="1">
                  <a:tcPr/>
                </a:tc>
                <a:tc hMerge="1">
                  <a:tcPr/>
                </a:tc>
                <a:tc hMerge="1">
                  <a:tcPr/>
                </a:tc>
                <a:tc gridSpan="2">
                  <a:txBody>
                    <a:bodyPr/>
                    <a:lstStyle/>
                    <a:p>
                      <a:pPr algn="ctr" defTabSz="914400">
                        <a:defRPr sz="1800"/>
                      </a:pPr>
                      <a:r>
                        <a:rPr sz="1200">
                          <a:latin typeface="Helvetica Neue"/>
                          <a:ea typeface="Helvetica Neue"/>
                          <a:cs typeface="Helvetica Neue"/>
                          <a:sym typeface="Helvetica Neue"/>
                        </a:rPr>
                        <a:t>2 ECTS</a:t>
                      </a:r>
                    </a:p>
                  </a:txBody>
                  <a:tcPr marL="50800" marR="50800" marT="50800" marB="50800" anchor="ctr" anchorCtr="0" horzOverflow="overflow">
                    <a:lnL w="25400">
                      <a:solidFill>
                        <a:srgbClr val="000000"/>
                      </a:solidFill>
                      <a:miter lim="400000"/>
                    </a:lnL>
                    <a:lnR w="25400">
                      <a:solidFill>
                        <a:srgbClr val="000000"/>
                      </a:solidFill>
                      <a:miter lim="400000"/>
                    </a:lnR>
                    <a:lnT w="12700">
                      <a:miter lim="400000"/>
                    </a:lnT>
                    <a:lnB w="0">
                      <a:miter lim="400000"/>
                    </a:lnB>
                    <a:solidFill>
                      <a:schemeClr val="accent5">
                        <a:lumOff val="5882"/>
                      </a:schemeClr>
                    </a:solidFill>
                  </a:tcPr>
                </a:tc>
                <a:tc hMerge="1">
                  <a:tcPr/>
                </a:tc>
                <a:tc>
                  <a:txBody>
                    <a:bodyPr/>
                    <a:lstStyle/>
                    <a:p>
                      <a:pPr algn="ctr" defTabSz="914400">
                        <a:defRPr sz="1800"/>
                      </a:pPr>
                      <a:r>
                        <a:rPr sz="1200">
                          <a:latin typeface="Helvetica Neue"/>
                          <a:ea typeface="Helvetica Neue"/>
                          <a:cs typeface="Helvetica Neue"/>
                          <a:sym typeface="Helvetica Neue"/>
                        </a:rPr>
                        <a:t>2</a:t>
                      </a: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solidFill>
                      <a:schemeClr val="accent5">
                        <a:lumOff val="5882"/>
                      </a:schemeClr>
                    </a:solidFill>
                  </a:tcPr>
                </a:tc>
                <a:tc gridSpan="4">
                  <a:txBody>
                    <a:bodyPr/>
                    <a:lstStyle/>
                    <a:p>
                      <a:pPr algn="ctr" defTabSz="914400">
                        <a:defRPr sz="1800"/>
                      </a:pPr>
                      <a:r>
                        <a:rPr sz="1200">
                          <a:latin typeface="Helvetica Neue"/>
                          <a:ea typeface="Helvetica Neue"/>
                          <a:cs typeface="Helvetica Neue"/>
                          <a:sym typeface="Helvetica Neue"/>
                        </a:rPr>
                        <a:t>6 ECTS</a:t>
                      </a: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solidFill>
                      <a:schemeClr val="accent5">
                        <a:lumOff val="5882"/>
                      </a:schemeClr>
                    </a:solidFill>
                  </a:tcPr>
                </a:tc>
                <a:tc hMerge="1">
                  <a:tcPr/>
                </a:tc>
                <a:tc hMerge="1">
                  <a:tcPr/>
                </a:tc>
                <a:tc hMerge="1">
                  <a:tcPr/>
                </a:tc>
                <a:tc gridSpan="4">
                  <a:txBody>
                    <a:bodyPr/>
                    <a:lstStyle/>
                    <a:p>
                      <a:pPr algn="ctr" defTabSz="914400">
                        <a:defRPr sz="1800"/>
                      </a:pPr>
                      <a:r>
                        <a:rPr sz="1200">
                          <a:latin typeface="Helvetica Neue"/>
                          <a:ea typeface="Helvetica Neue"/>
                          <a:cs typeface="Helvetica Neue"/>
                          <a:sym typeface="Helvetica Neue"/>
                        </a:rPr>
                        <a:t>6 ECTS</a:t>
                      </a: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solidFill>
                      <a:schemeClr val="accent5">
                        <a:lumOff val="5882"/>
                      </a:schemeClr>
                    </a:solidFill>
                  </a:tcPr>
                </a:tc>
                <a:tc hMerge="1">
                  <a:tcPr/>
                </a:tc>
                <a:tc hMerge="1">
                  <a:tcPr/>
                </a:tc>
                <a:tc hMerge="1">
                  <a:tcPr/>
                </a:tc>
                <a:tc>
                  <a:txBody>
                    <a:bodyPr/>
                    <a:lstStyle/>
                    <a:p>
                      <a:pPr algn="ctr" defTabSz="914400">
                        <a:defRPr sz="1800"/>
                      </a:pPr>
                      <a:r>
                        <a:rPr sz="1200">
                          <a:latin typeface="Helvetica Neue"/>
                          <a:ea typeface="Helvetica Neue"/>
                          <a:cs typeface="Helvetica Neue"/>
                          <a:sym typeface="Helvetica Neue"/>
                        </a:rPr>
                        <a:t>1</a:t>
                      </a: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solidFill>
                      <a:schemeClr val="accent5">
                        <a:lumOff val="5882"/>
                      </a:schemeClr>
                    </a:solidFill>
                  </a:tcPr>
                </a:tc>
                <a:tc gridSpan="6">
                  <a:txBody>
                    <a:bodyPr/>
                    <a:lstStyle/>
                    <a:p>
                      <a:pPr algn="ctr" defTabSz="914400">
                        <a:defRPr sz="1800"/>
                      </a:pPr>
                      <a:r>
                        <a:rPr sz="1200">
                          <a:latin typeface="Helvetica Neue"/>
                          <a:ea typeface="Helvetica Neue"/>
                          <a:cs typeface="Helvetica Neue"/>
                          <a:sym typeface="Helvetica Neue"/>
                        </a:rPr>
                        <a:t>9 ECTS</a:t>
                      </a: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solidFill>
                      <a:schemeClr val="accent5">
                        <a:lumOff val="5882"/>
                      </a:schemeClr>
                    </a:solidFill>
                  </a:tcPr>
                </a:tc>
                <a:tc hMerge="1">
                  <a:tcPr/>
                </a:tc>
                <a:tc hMerge="1">
                  <a:tcPr/>
                </a:tc>
                <a:tc hMerge="1">
                  <a:tcPr/>
                </a:tc>
                <a:tc hMerge="1">
                  <a:tcPr/>
                </a:tc>
                <a:tc hMerge="1">
                  <a:tcPr/>
                </a:tc>
                <a:tc gridSpan="4">
                  <a:txBody>
                    <a:bodyPr/>
                    <a:lstStyle/>
                    <a:p>
                      <a:pPr algn="ctr" defTabSz="914400">
                        <a:defRPr sz="1800"/>
                      </a:pPr>
                      <a:r>
                        <a:rPr sz="1200">
                          <a:latin typeface="Helvetica Neue"/>
                          <a:ea typeface="Helvetica Neue"/>
                          <a:cs typeface="Helvetica Neue"/>
                          <a:sym typeface="Helvetica Neue"/>
                        </a:rPr>
                        <a:t>6 ECTS</a:t>
                      </a:r>
                    </a:p>
                  </a:txBody>
                  <a:tcPr marL="50800" marR="50800" marT="50800" marB="50800" anchor="ctr" anchorCtr="0" horzOverflow="overflow">
                    <a:lnL w="25400">
                      <a:solidFill>
                        <a:srgbClr val="000000"/>
                      </a:solidFill>
                      <a:miter lim="400000"/>
                    </a:lnL>
                    <a:lnR w="25400">
                      <a:solidFill>
                        <a:srgbClr val="000000"/>
                      </a:solidFill>
                      <a:miter lim="400000"/>
                    </a:lnR>
                    <a:lnT w="0">
                      <a:miter lim="400000"/>
                    </a:lnT>
                    <a:lnB w="0">
                      <a:miter lim="400000"/>
                    </a:lnB>
                    <a:solidFill>
                      <a:schemeClr val="accent5">
                        <a:lumOff val="5882"/>
                      </a:schemeClr>
                    </a:solidFill>
                  </a:tcPr>
                </a:tc>
                <a:tc hMerge="1">
                  <a:tcPr/>
                </a:tc>
                <a:tc hMerge="1">
                  <a:tcPr/>
                </a:tc>
                <a:tc hMerge="1">
                  <a:tcPr/>
                </a:tc>
                <a:tc>
                  <a:txBody>
                    <a:bodyPr/>
                    <a:lstStyle/>
                    <a:p>
                      <a:pPr algn="ctr" defTabSz="914400">
                        <a:defRPr>
                          <a:latin typeface="Helvetica Neue"/>
                          <a:ea typeface="Helvetica Neue"/>
                          <a:cs typeface="Helvetica Neue"/>
                          <a:sym typeface="Helvetica Neue"/>
                        </a:defRPr>
                      </a:pPr>
                    </a:p>
                  </a:txBody>
                  <a:tcPr marL="50800" marR="50800" marT="50800" marB="50800" anchor="ctr" anchorCtr="0" horzOverflow="overflow">
                    <a:lnL w="25400">
                      <a:solidFill>
                        <a:srgbClr val="000000"/>
                      </a:solidFill>
                      <a:miter lim="400000"/>
                    </a:lnL>
                    <a:lnR w="12700">
                      <a:solidFill>
                        <a:srgbClr val="B8B8B8"/>
                      </a:solidFill>
                      <a:miter lim="400000"/>
                    </a:lnR>
                    <a:lnT w="0">
                      <a:miter lim="400000"/>
                    </a:lnT>
                    <a:lnB w="0">
                      <a:miter lim="400000"/>
                    </a:lnB>
                    <a:solidFill>
                      <a:schemeClr val="accent5">
                        <a:lumOff val="5882"/>
                      </a:schemeClr>
                    </a:solidFill>
                  </a:tcPr>
                </a:tc>
              </a:tr>
            </a:tbl>
          </a:graphicData>
        </a:graphic>
      </p:graphicFrame>
      <p:pic>
        <p:nvPicPr>
          <p:cNvPr id="286" name="SDGs_12.jpeg" descr="SDGs_12.jpeg"/>
          <p:cNvPicPr>
            <a:picLocks noChangeAspect="1"/>
          </p:cNvPicPr>
          <p:nvPr/>
        </p:nvPicPr>
        <p:blipFill>
          <a:blip r:embed="rId3">
            <a:extLst/>
          </a:blip>
          <a:stretch>
            <a:fillRect/>
          </a:stretch>
        </p:blipFill>
        <p:spPr>
          <a:xfrm>
            <a:off x="3139231" y="6452614"/>
            <a:ext cx="612334" cy="622250"/>
          </a:xfrm>
          <a:prstGeom prst="rect">
            <a:avLst/>
          </a:prstGeom>
          <a:ln w="12700">
            <a:miter lim="400000"/>
          </a:ln>
        </p:spPr>
      </p:pic>
      <p:pic>
        <p:nvPicPr>
          <p:cNvPr id="287" name="SDGs_05.png" descr="SDGs_05.png"/>
          <p:cNvPicPr>
            <a:picLocks noChangeAspect="1"/>
          </p:cNvPicPr>
          <p:nvPr/>
        </p:nvPicPr>
        <p:blipFill>
          <a:blip r:embed="rId4">
            <a:extLst/>
          </a:blip>
          <a:stretch>
            <a:fillRect/>
          </a:stretch>
        </p:blipFill>
        <p:spPr>
          <a:xfrm>
            <a:off x="1912100" y="6452614"/>
            <a:ext cx="620584" cy="622250"/>
          </a:xfrm>
          <a:prstGeom prst="rect">
            <a:avLst/>
          </a:prstGeom>
          <a:ln w="12700">
            <a:miter lim="400000"/>
          </a:ln>
        </p:spPr>
      </p:pic>
      <p:pic>
        <p:nvPicPr>
          <p:cNvPr id="288" name="SDGs_12.jpeg" descr="SDGs_12.jpeg"/>
          <p:cNvPicPr>
            <a:picLocks noChangeAspect="1"/>
          </p:cNvPicPr>
          <p:nvPr/>
        </p:nvPicPr>
        <p:blipFill>
          <a:blip r:embed="rId3">
            <a:extLst/>
          </a:blip>
          <a:stretch>
            <a:fillRect/>
          </a:stretch>
        </p:blipFill>
        <p:spPr>
          <a:xfrm>
            <a:off x="2415867" y="5143968"/>
            <a:ext cx="612333" cy="622250"/>
          </a:xfrm>
          <a:prstGeom prst="rect">
            <a:avLst/>
          </a:prstGeom>
          <a:ln w="12700">
            <a:miter lim="400000"/>
          </a:ln>
        </p:spPr>
      </p:pic>
      <p:pic>
        <p:nvPicPr>
          <p:cNvPr id="289" name="SDGs_12.jpeg" descr="SDGs_12.jpeg"/>
          <p:cNvPicPr>
            <a:picLocks noChangeAspect="1"/>
          </p:cNvPicPr>
          <p:nvPr/>
        </p:nvPicPr>
        <p:blipFill>
          <a:blip r:embed="rId3">
            <a:extLst/>
          </a:blip>
          <a:stretch>
            <a:fillRect/>
          </a:stretch>
        </p:blipFill>
        <p:spPr>
          <a:xfrm>
            <a:off x="3512300" y="5143968"/>
            <a:ext cx="612334" cy="622250"/>
          </a:xfrm>
          <a:prstGeom prst="rect">
            <a:avLst/>
          </a:prstGeom>
          <a:ln w="12700">
            <a:miter lim="400000"/>
          </a:ln>
        </p:spPr>
      </p:pic>
      <p:pic>
        <p:nvPicPr>
          <p:cNvPr id="290" name="SDGs_12.jpeg" descr="SDGs_12.jpeg"/>
          <p:cNvPicPr>
            <a:picLocks noChangeAspect="1"/>
          </p:cNvPicPr>
          <p:nvPr/>
        </p:nvPicPr>
        <p:blipFill>
          <a:blip r:embed="rId3">
            <a:extLst/>
          </a:blip>
          <a:stretch>
            <a:fillRect/>
          </a:stretch>
        </p:blipFill>
        <p:spPr>
          <a:xfrm>
            <a:off x="4570633" y="5143968"/>
            <a:ext cx="612334" cy="622250"/>
          </a:xfrm>
          <a:prstGeom prst="rect">
            <a:avLst/>
          </a:prstGeom>
          <a:ln w="12700">
            <a:miter lim="400000"/>
          </a:ln>
        </p:spPr>
      </p:pic>
      <p:pic>
        <p:nvPicPr>
          <p:cNvPr id="291" name="SDGs_12.jpeg" descr="SDGs_12.jpeg"/>
          <p:cNvPicPr>
            <a:picLocks noChangeAspect="1"/>
          </p:cNvPicPr>
          <p:nvPr/>
        </p:nvPicPr>
        <p:blipFill>
          <a:blip r:embed="rId3">
            <a:extLst/>
          </a:blip>
          <a:stretch>
            <a:fillRect/>
          </a:stretch>
        </p:blipFill>
        <p:spPr>
          <a:xfrm>
            <a:off x="7292667" y="5143968"/>
            <a:ext cx="612334" cy="622250"/>
          </a:xfrm>
          <a:prstGeom prst="rect">
            <a:avLst/>
          </a:prstGeom>
          <a:ln w="12700">
            <a:miter lim="400000"/>
          </a:ln>
        </p:spPr>
      </p:pic>
      <p:pic>
        <p:nvPicPr>
          <p:cNvPr id="292" name="SDGs_09.png" descr="SDGs_09.png"/>
          <p:cNvPicPr>
            <a:picLocks noChangeAspect="1"/>
          </p:cNvPicPr>
          <p:nvPr/>
        </p:nvPicPr>
        <p:blipFill>
          <a:blip r:embed="rId5">
            <a:extLst/>
          </a:blip>
          <a:stretch>
            <a:fillRect/>
          </a:stretch>
        </p:blipFill>
        <p:spPr>
          <a:xfrm>
            <a:off x="2532683" y="6452614"/>
            <a:ext cx="606549" cy="622250"/>
          </a:xfrm>
          <a:prstGeom prst="rect">
            <a:avLst/>
          </a:prstGeom>
          <a:ln w="12700">
            <a:miter lim="400000"/>
          </a:ln>
        </p:spPr>
      </p:pic>
      <p:pic>
        <p:nvPicPr>
          <p:cNvPr id="293" name="SDGs_06.png" descr="SDGs_06.png"/>
          <p:cNvPicPr>
            <a:picLocks noChangeAspect="1"/>
          </p:cNvPicPr>
          <p:nvPr/>
        </p:nvPicPr>
        <p:blipFill>
          <a:blip r:embed="rId6">
            <a:extLst/>
          </a:blip>
          <a:stretch>
            <a:fillRect/>
          </a:stretch>
        </p:blipFill>
        <p:spPr>
          <a:xfrm>
            <a:off x="7290207" y="6452614"/>
            <a:ext cx="617252" cy="622250"/>
          </a:xfrm>
          <a:prstGeom prst="rect">
            <a:avLst/>
          </a:prstGeom>
          <a:ln w="12700">
            <a:miter lim="400000"/>
          </a:ln>
        </p:spPr>
      </p:pic>
      <p:pic>
        <p:nvPicPr>
          <p:cNvPr id="294" name="SDGs_10.png" descr="SDGs_10.png"/>
          <p:cNvPicPr>
            <a:picLocks noChangeAspect="1"/>
          </p:cNvPicPr>
          <p:nvPr/>
        </p:nvPicPr>
        <p:blipFill>
          <a:blip r:embed="rId7">
            <a:extLst/>
          </a:blip>
          <a:stretch>
            <a:fillRect/>
          </a:stretch>
        </p:blipFill>
        <p:spPr>
          <a:xfrm>
            <a:off x="1912100" y="7823234"/>
            <a:ext cx="617292" cy="622250"/>
          </a:xfrm>
          <a:prstGeom prst="rect">
            <a:avLst/>
          </a:prstGeom>
          <a:ln w="12700">
            <a:miter lim="400000"/>
          </a:ln>
        </p:spPr>
      </p:pic>
      <p:pic>
        <p:nvPicPr>
          <p:cNvPr id="295" name="SDGs_11.png" descr="SDGs_11.png"/>
          <p:cNvPicPr>
            <a:picLocks noChangeAspect="1"/>
          </p:cNvPicPr>
          <p:nvPr/>
        </p:nvPicPr>
        <p:blipFill>
          <a:blip r:embed="rId8">
            <a:extLst/>
          </a:blip>
          <a:stretch>
            <a:fillRect/>
          </a:stretch>
        </p:blipFill>
        <p:spPr>
          <a:xfrm>
            <a:off x="2519983" y="7818236"/>
            <a:ext cx="620584" cy="627249"/>
          </a:xfrm>
          <a:prstGeom prst="rect">
            <a:avLst/>
          </a:prstGeom>
          <a:ln w="12700">
            <a:miter lim="400000"/>
          </a:ln>
        </p:spPr>
      </p:pic>
      <p:pic>
        <p:nvPicPr>
          <p:cNvPr id="296" name="SDGs_12.jpeg" descr="SDGs_12.jpeg"/>
          <p:cNvPicPr>
            <a:picLocks noChangeAspect="1"/>
          </p:cNvPicPr>
          <p:nvPr/>
        </p:nvPicPr>
        <p:blipFill>
          <a:blip r:embed="rId3">
            <a:extLst/>
          </a:blip>
          <a:stretch>
            <a:fillRect/>
          </a:stretch>
        </p:blipFill>
        <p:spPr>
          <a:xfrm>
            <a:off x="10914715" y="6452614"/>
            <a:ext cx="612334" cy="622250"/>
          </a:xfrm>
          <a:prstGeom prst="rect">
            <a:avLst/>
          </a:prstGeom>
          <a:ln w="12700">
            <a:miter lim="400000"/>
          </a:ln>
        </p:spPr>
      </p:pic>
      <p:pic>
        <p:nvPicPr>
          <p:cNvPr id="297" name="SDGs_09.png" descr="SDGs_09.png"/>
          <p:cNvPicPr>
            <a:picLocks noChangeAspect="1"/>
          </p:cNvPicPr>
          <p:nvPr/>
        </p:nvPicPr>
        <p:blipFill>
          <a:blip r:embed="rId5">
            <a:extLst/>
          </a:blip>
          <a:stretch>
            <a:fillRect/>
          </a:stretch>
        </p:blipFill>
        <p:spPr>
          <a:xfrm>
            <a:off x="10308166" y="6452614"/>
            <a:ext cx="606550" cy="622250"/>
          </a:xfrm>
          <a:prstGeom prst="rect">
            <a:avLst/>
          </a:prstGeom>
          <a:ln w="12700">
            <a:miter lim="400000"/>
          </a:ln>
        </p:spPr>
      </p:pic>
      <p:pic>
        <p:nvPicPr>
          <p:cNvPr id="298" name="SDGs_12.jpeg" descr="SDGs_12.jpeg"/>
          <p:cNvPicPr>
            <a:picLocks noChangeAspect="1"/>
          </p:cNvPicPr>
          <p:nvPr/>
        </p:nvPicPr>
        <p:blipFill>
          <a:blip r:embed="rId3">
            <a:extLst/>
          </a:blip>
          <a:stretch>
            <a:fillRect/>
          </a:stretch>
        </p:blipFill>
        <p:spPr>
          <a:xfrm>
            <a:off x="10914715" y="5143968"/>
            <a:ext cx="612334" cy="622250"/>
          </a:xfrm>
          <a:prstGeom prst="rect">
            <a:avLst/>
          </a:prstGeom>
          <a:ln w="12700">
            <a:miter lim="400000"/>
          </a:ln>
        </p:spPr>
      </p:pic>
      <p:grpSp>
        <p:nvGrpSpPr>
          <p:cNvPr id="316" name="Group"/>
          <p:cNvGrpSpPr/>
          <p:nvPr/>
        </p:nvGrpSpPr>
        <p:grpSpPr>
          <a:xfrm>
            <a:off x="5808099" y="7797834"/>
            <a:ext cx="3292947" cy="622250"/>
            <a:chOff x="0" y="0"/>
            <a:chExt cx="3292945" cy="622249"/>
          </a:xfrm>
        </p:grpSpPr>
        <p:pic>
          <p:nvPicPr>
            <p:cNvPr id="299" name="SDGs_01.png" descr="SDGs_01.png"/>
            <p:cNvPicPr>
              <a:picLocks noChangeAspect="1"/>
            </p:cNvPicPr>
            <p:nvPr/>
          </p:nvPicPr>
          <p:blipFill>
            <a:blip r:embed="rId9">
              <a:extLst/>
            </a:blip>
            <a:stretch>
              <a:fillRect/>
            </a:stretch>
          </p:blipFill>
          <p:spPr>
            <a:xfrm>
              <a:off x="0" y="2478"/>
              <a:ext cx="622250" cy="617293"/>
            </a:xfrm>
            <a:prstGeom prst="rect">
              <a:avLst/>
            </a:prstGeom>
            <a:ln w="12700" cap="flat">
              <a:noFill/>
              <a:miter lim="400000"/>
            </a:ln>
            <a:effectLst/>
          </p:spPr>
        </p:pic>
        <p:pic>
          <p:nvPicPr>
            <p:cNvPr id="300" name="SDGs_02.png" descr="SDGs_02.png"/>
            <p:cNvPicPr>
              <a:picLocks noChangeAspect="1"/>
            </p:cNvPicPr>
            <p:nvPr/>
          </p:nvPicPr>
          <p:blipFill>
            <a:blip r:embed="rId10">
              <a:extLst/>
            </a:blip>
            <a:stretch>
              <a:fillRect/>
            </a:stretch>
          </p:blipFill>
          <p:spPr>
            <a:xfrm>
              <a:off x="165133" y="2478"/>
              <a:ext cx="617292" cy="617293"/>
            </a:xfrm>
            <a:prstGeom prst="rect">
              <a:avLst/>
            </a:prstGeom>
            <a:ln w="12700" cap="flat">
              <a:noFill/>
              <a:miter lim="400000"/>
            </a:ln>
            <a:effectLst/>
          </p:spPr>
        </p:pic>
        <p:pic>
          <p:nvPicPr>
            <p:cNvPr id="301" name="SDGs_03.png" descr="SDGs_03.png"/>
            <p:cNvPicPr>
              <a:picLocks noChangeAspect="1"/>
            </p:cNvPicPr>
            <p:nvPr/>
          </p:nvPicPr>
          <p:blipFill>
            <a:blip r:embed="rId11">
              <a:extLst/>
            </a:blip>
            <a:stretch>
              <a:fillRect/>
            </a:stretch>
          </p:blipFill>
          <p:spPr>
            <a:xfrm>
              <a:off x="311124" y="2478"/>
              <a:ext cx="606550" cy="617293"/>
            </a:xfrm>
            <a:prstGeom prst="rect">
              <a:avLst/>
            </a:prstGeom>
            <a:ln w="12700" cap="flat">
              <a:noFill/>
              <a:miter lim="400000"/>
            </a:ln>
            <a:effectLst/>
          </p:spPr>
        </p:pic>
        <p:pic>
          <p:nvPicPr>
            <p:cNvPr id="302" name="SDGs_04.png" descr="SDGs_04.png"/>
            <p:cNvPicPr>
              <a:picLocks noChangeAspect="1"/>
            </p:cNvPicPr>
            <p:nvPr/>
          </p:nvPicPr>
          <p:blipFill>
            <a:blip r:embed="rId12">
              <a:extLst/>
            </a:blip>
            <a:stretch>
              <a:fillRect/>
            </a:stretch>
          </p:blipFill>
          <p:spPr>
            <a:xfrm>
              <a:off x="469039" y="2478"/>
              <a:ext cx="617292" cy="617293"/>
            </a:xfrm>
            <a:prstGeom prst="rect">
              <a:avLst/>
            </a:prstGeom>
            <a:ln w="12700" cap="flat">
              <a:noFill/>
              <a:miter lim="400000"/>
            </a:ln>
            <a:effectLst/>
          </p:spPr>
        </p:pic>
        <p:pic>
          <p:nvPicPr>
            <p:cNvPr id="303" name="SDGs_05.png" descr="SDGs_05.png"/>
            <p:cNvPicPr>
              <a:picLocks noChangeAspect="1"/>
            </p:cNvPicPr>
            <p:nvPr/>
          </p:nvPicPr>
          <p:blipFill>
            <a:blip r:embed="rId4">
              <a:extLst/>
            </a:blip>
            <a:stretch>
              <a:fillRect/>
            </a:stretch>
          </p:blipFill>
          <p:spPr>
            <a:xfrm>
              <a:off x="632637" y="2478"/>
              <a:ext cx="615640" cy="617293"/>
            </a:xfrm>
            <a:prstGeom prst="rect">
              <a:avLst/>
            </a:prstGeom>
            <a:ln w="12700" cap="flat">
              <a:noFill/>
              <a:miter lim="400000"/>
            </a:ln>
            <a:effectLst/>
          </p:spPr>
        </p:pic>
        <p:pic>
          <p:nvPicPr>
            <p:cNvPr id="304" name="SDGs_06.png" descr="SDGs_06.png"/>
            <p:cNvPicPr>
              <a:picLocks noChangeAspect="1"/>
            </p:cNvPicPr>
            <p:nvPr/>
          </p:nvPicPr>
          <p:blipFill>
            <a:blip r:embed="rId6">
              <a:extLst/>
            </a:blip>
            <a:stretch>
              <a:fillRect/>
            </a:stretch>
          </p:blipFill>
          <p:spPr>
            <a:xfrm>
              <a:off x="801163" y="2478"/>
              <a:ext cx="612334" cy="617293"/>
            </a:xfrm>
            <a:prstGeom prst="rect">
              <a:avLst/>
            </a:prstGeom>
            <a:ln w="12700" cap="flat">
              <a:noFill/>
              <a:miter lim="400000"/>
            </a:ln>
            <a:effectLst/>
          </p:spPr>
        </p:pic>
        <p:pic>
          <p:nvPicPr>
            <p:cNvPr id="305" name="SDGs_07.png" descr="SDGs_07.png"/>
            <p:cNvPicPr>
              <a:picLocks noChangeAspect="1"/>
            </p:cNvPicPr>
            <p:nvPr/>
          </p:nvPicPr>
          <p:blipFill>
            <a:blip r:embed="rId13">
              <a:extLst/>
            </a:blip>
            <a:stretch>
              <a:fillRect/>
            </a:stretch>
          </p:blipFill>
          <p:spPr>
            <a:xfrm>
              <a:off x="968920" y="0"/>
              <a:ext cx="622250" cy="622250"/>
            </a:xfrm>
            <a:prstGeom prst="rect">
              <a:avLst/>
            </a:prstGeom>
            <a:ln w="12700" cap="flat">
              <a:noFill/>
              <a:miter lim="400000"/>
            </a:ln>
            <a:effectLst/>
          </p:spPr>
        </p:pic>
        <p:pic>
          <p:nvPicPr>
            <p:cNvPr id="306" name="SDGs_08.png" descr="SDGs_08.png"/>
            <p:cNvPicPr>
              <a:picLocks noChangeAspect="1"/>
            </p:cNvPicPr>
            <p:nvPr/>
          </p:nvPicPr>
          <p:blipFill>
            <a:blip r:embed="rId14">
              <a:extLst/>
            </a:blip>
            <a:stretch>
              <a:fillRect/>
            </a:stretch>
          </p:blipFill>
          <p:spPr>
            <a:xfrm>
              <a:off x="1123590" y="0"/>
              <a:ext cx="617292" cy="622250"/>
            </a:xfrm>
            <a:prstGeom prst="rect">
              <a:avLst/>
            </a:prstGeom>
            <a:ln w="12700" cap="flat">
              <a:noFill/>
              <a:miter lim="400000"/>
            </a:ln>
            <a:effectLst/>
          </p:spPr>
        </p:pic>
        <p:pic>
          <p:nvPicPr>
            <p:cNvPr id="307" name="SDGs_09.png" descr="SDGs_09.png"/>
            <p:cNvPicPr>
              <a:picLocks noChangeAspect="1"/>
            </p:cNvPicPr>
            <p:nvPr/>
          </p:nvPicPr>
          <p:blipFill>
            <a:blip r:embed="rId5">
              <a:extLst/>
            </a:blip>
            <a:stretch>
              <a:fillRect/>
            </a:stretch>
          </p:blipFill>
          <p:spPr>
            <a:xfrm>
              <a:off x="1287895" y="0"/>
              <a:ext cx="606549" cy="622250"/>
            </a:xfrm>
            <a:prstGeom prst="rect">
              <a:avLst/>
            </a:prstGeom>
            <a:ln w="12700" cap="flat">
              <a:noFill/>
              <a:miter lim="400000"/>
            </a:ln>
            <a:effectLst/>
          </p:spPr>
        </p:pic>
        <p:pic>
          <p:nvPicPr>
            <p:cNvPr id="308" name="SDGs_10.png" descr="SDGs_10.png"/>
            <p:cNvPicPr>
              <a:picLocks noChangeAspect="1"/>
            </p:cNvPicPr>
            <p:nvPr/>
          </p:nvPicPr>
          <p:blipFill>
            <a:blip r:embed="rId7">
              <a:extLst/>
            </a:blip>
            <a:stretch>
              <a:fillRect/>
            </a:stretch>
          </p:blipFill>
          <p:spPr>
            <a:xfrm>
              <a:off x="1432235" y="0"/>
              <a:ext cx="617293" cy="622250"/>
            </a:xfrm>
            <a:prstGeom prst="rect">
              <a:avLst/>
            </a:prstGeom>
            <a:ln w="12700" cap="flat">
              <a:noFill/>
              <a:miter lim="400000"/>
            </a:ln>
            <a:effectLst/>
          </p:spPr>
        </p:pic>
        <p:pic>
          <p:nvPicPr>
            <p:cNvPr id="309" name="SDGs_11.png" descr="SDGs_11.png"/>
            <p:cNvPicPr>
              <a:picLocks noChangeAspect="1"/>
            </p:cNvPicPr>
            <p:nvPr/>
          </p:nvPicPr>
          <p:blipFill>
            <a:blip r:embed="rId8">
              <a:extLst/>
            </a:blip>
            <a:stretch>
              <a:fillRect/>
            </a:stretch>
          </p:blipFill>
          <p:spPr>
            <a:xfrm>
              <a:off x="1618015" y="0"/>
              <a:ext cx="615639" cy="622250"/>
            </a:xfrm>
            <a:prstGeom prst="rect">
              <a:avLst/>
            </a:prstGeom>
            <a:ln w="12700" cap="flat">
              <a:noFill/>
              <a:miter lim="400000"/>
            </a:ln>
            <a:effectLst/>
          </p:spPr>
        </p:pic>
        <p:pic>
          <p:nvPicPr>
            <p:cNvPr id="310" name="SDGs_12.jpeg" descr="SDGs_12.jpeg"/>
            <p:cNvPicPr>
              <a:picLocks noChangeAspect="1"/>
            </p:cNvPicPr>
            <p:nvPr/>
          </p:nvPicPr>
          <p:blipFill>
            <a:blip r:embed="rId3">
              <a:extLst/>
            </a:blip>
            <a:stretch>
              <a:fillRect/>
            </a:stretch>
          </p:blipFill>
          <p:spPr>
            <a:xfrm>
              <a:off x="1785288" y="0"/>
              <a:ext cx="612334" cy="622250"/>
            </a:xfrm>
            <a:prstGeom prst="rect">
              <a:avLst/>
            </a:prstGeom>
            <a:ln w="12700" cap="flat">
              <a:noFill/>
              <a:miter lim="400000"/>
            </a:ln>
            <a:effectLst/>
          </p:spPr>
        </p:pic>
        <p:pic>
          <p:nvPicPr>
            <p:cNvPr id="311" name="SDGs_13.png" descr="SDGs_13.png"/>
            <p:cNvPicPr>
              <a:picLocks noChangeAspect="1"/>
            </p:cNvPicPr>
            <p:nvPr/>
          </p:nvPicPr>
          <p:blipFill>
            <a:blip r:embed="rId15">
              <a:extLst/>
            </a:blip>
            <a:stretch>
              <a:fillRect/>
            </a:stretch>
          </p:blipFill>
          <p:spPr>
            <a:xfrm>
              <a:off x="1960774" y="0"/>
              <a:ext cx="622251" cy="609854"/>
            </a:xfrm>
            <a:prstGeom prst="rect">
              <a:avLst/>
            </a:prstGeom>
            <a:ln w="12700" cap="flat">
              <a:noFill/>
              <a:miter lim="400000"/>
            </a:ln>
            <a:effectLst/>
          </p:spPr>
        </p:pic>
        <p:pic>
          <p:nvPicPr>
            <p:cNvPr id="312" name="SDGs_14.png" descr="SDGs_14.png"/>
            <p:cNvPicPr>
              <a:picLocks noChangeAspect="1"/>
            </p:cNvPicPr>
            <p:nvPr/>
          </p:nvPicPr>
          <p:blipFill>
            <a:blip r:embed="rId16">
              <a:extLst/>
            </a:blip>
            <a:stretch>
              <a:fillRect/>
            </a:stretch>
          </p:blipFill>
          <p:spPr>
            <a:xfrm>
              <a:off x="2133383" y="0"/>
              <a:ext cx="617292" cy="609854"/>
            </a:xfrm>
            <a:prstGeom prst="rect">
              <a:avLst/>
            </a:prstGeom>
            <a:ln w="12700" cap="flat">
              <a:noFill/>
              <a:miter lim="400000"/>
            </a:ln>
            <a:effectLst/>
          </p:spPr>
        </p:pic>
        <p:pic>
          <p:nvPicPr>
            <p:cNvPr id="313" name="SDGs_15.png" descr="SDGs_15.png"/>
            <p:cNvPicPr>
              <a:picLocks noChangeAspect="1"/>
            </p:cNvPicPr>
            <p:nvPr/>
          </p:nvPicPr>
          <p:blipFill>
            <a:blip r:embed="rId17">
              <a:extLst/>
            </a:blip>
            <a:stretch>
              <a:fillRect/>
            </a:stretch>
          </p:blipFill>
          <p:spPr>
            <a:xfrm>
              <a:off x="2307701" y="0"/>
              <a:ext cx="606550" cy="609854"/>
            </a:xfrm>
            <a:prstGeom prst="rect">
              <a:avLst/>
            </a:prstGeom>
            <a:ln w="12700" cap="flat">
              <a:noFill/>
              <a:miter lim="400000"/>
            </a:ln>
            <a:effectLst/>
          </p:spPr>
        </p:pic>
        <p:pic>
          <p:nvPicPr>
            <p:cNvPr id="314" name="SDGs_16.png" descr="SDGs_16.png"/>
            <p:cNvPicPr>
              <a:picLocks noChangeAspect="1"/>
            </p:cNvPicPr>
            <p:nvPr/>
          </p:nvPicPr>
          <p:blipFill>
            <a:blip r:embed="rId18">
              <a:extLst/>
            </a:blip>
            <a:stretch>
              <a:fillRect/>
            </a:stretch>
          </p:blipFill>
          <p:spPr>
            <a:xfrm>
              <a:off x="2490945" y="0"/>
              <a:ext cx="617292" cy="609854"/>
            </a:xfrm>
            <a:prstGeom prst="rect">
              <a:avLst/>
            </a:prstGeom>
            <a:ln w="12700" cap="flat">
              <a:noFill/>
              <a:miter lim="400000"/>
            </a:ln>
            <a:effectLst/>
          </p:spPr>
        </p:pic>
        <p:pic>
          <p:nvPicPr>
            <p:cNvPr id="315" name="SDGs_17.png" descr="SDGs_17.png"/>
            <p:cNvPicPr>
              <a:picLocks noChangeAspect="1"/>
            </p:cNvPicPr>
            <p:nvPr/>
          </p:nvPicPr>
          <p:blipFill>
            <a:blip r:embed="rId19">
              <a:extLst/>
            </a:blip>
            <a:stretch>
              <a:fillRect/>
            </a:stretch>
          </p:blipFill>
          <p:spPr>
            <a:xfrm>
              <a:off x="2677307" y="0"/>
              <a:ext cx="615639" cy="609854"/>
            </a:xfrm>
            <a:prstGeom prst="rect">
              <a:avLst/>
            </a:prstGeom>
            <a:ln w="12700" cap="flat">
              <a:noFill/>
              <a:miter lim="400000"/>
            </a:ln>
            <a:effectLst/>
          </p:spPr>
        </p:pic>
      </p:grpSp>
      <p:grpSp>
        <p:nvGrpSpPr>
          <p:cNvPr id="334" name="Group"/>
          <p:cNvGrpSpPr/>
          <p:nvPr/>
        </p:nvGrpSpPr>
        <p:grpSpPr>
          <a:xfrm>
            <a:off x="9419149" y="7797834"/>
            <a:ext cx="3292947" cy="622250"/>
            <a:chOff x="0" y="0"/>
            <a:chExt cx="3292945" cy="622249"/>
          </a:xfrm>
        </p:grpSpPr>
        <p:pic>
          <p:nvPicPr>
            <p:cNvPr id="317" name="SDGs_01.png" descr="SDGs_01.png"/>
            <p:cNvPicPr>
              <a:picLocks noChangeAspect="1"/>
            </p:cNvPicPr>
            <p:nvPr/>
          </p:nvPicPr>
          <p:blipFill>
            <a:blip r:embed="rId9">
              <a:extLst/>
            </a:blip>
            <a:stretch>
              <a:fillRect/>
            </a:stretch>
          </p:blipFill>
          <p:spPr>
            <a:xfrm>
              <a:off x="0" y="2478"/>
              <a:ext cx="622250" cy="617293"/>
            </a:xfrm>
            <a:prstGeom prst="rect">
              <a:avLst/>
            </a:prstGeom>
            <a:ln w="12700" cap="flat">
              <a:noFill/>
              <a:miter lim="400000"/>
            </a:ln>
            <a:effectLst/>
          </p:spPr>
        </p:pic>
        <p:pic>
          <p:nvPicPr>
            <p:cNvPr id="318" name="SDGs_02.png" descr="SDGs_02.png"/>
            <p:cNvPicPr>
              <a:picLocks noChangeAspect="1"/>
            </p:cNvPicPr>
            <p:nvPr/>
          </p:nvPicPr>
          <p:blipFill>
            <a:blip r:embed="rId10">
              <a:extLst/>
            </a:blip>
            <a:stretch>
              <a:fillRect/>
            </a:stretch>
          </p:blipFill>
          <p:spPr>
            <a:xfrm>
              <a:off x="165133" y="2478"/>
              <a:ext cx="617292" cy="617293"/>
            </a:xfrm>
            <a:prstGeom prst="rect">
              <a:avLst/>
            </a:prstGeom>
            <a:ln w="12700" cap="flat">
              <a:noFill/>
              <a:miter lim="400000"/>
            </a:ln>
            <a:effectLst/>
          </p:spPr>
        </p:pic>
        <p:pic>
          <p:nvPicPr>
            <p:cNvPr id="319" name="SDGs_03.png" descr="SDGs_03.png"/>
            <p:cNvPicPr>
              <a:picLocks noChangeAspect="1"/>
            </p:cNvPicPr>
            <p:nvPr/>
          </p:nvPicPr>
          <p:blipFill>
            <a:blip r:embed="rId11">
              <a:extLst/>
            </a:blip>
            <a:stretch>
              <a:fillRect/>
            </a:stretch>
          </p:blipFill>
          <p:spPr>
            <a:xfrm>
              <a:off x="311124" y="2478"/>
              <a:ext cx="606550" cy="617293"/>
            </a:xfrm>
            <a:prstGeom prst="rect">
              <a:avLst/>
            </a:prstGeom>
            <a:ln w="12700" cap="flat">
              <a:noFill/>
              <a:miter lim="400000"/>
            </a:ln>
            <a:effectLst/>
          </p:spPr>
        </p:pic>
        <p:pic>
          <p:nvPicPr>
            <p:cNvPr id="320" name="SDGs_04.png" descr="SDGs_04.png"/>
            <p:cNvPicPr>
              <a:picLocks noChangeAspect="1"/>
            </p:cNvPicPr>
            <p:nvPr/>
          </p:nvPicPr>
          <p:blipFill>
            <a:blip r:embed="rId12">
              <a:extLst/>
            </a:blip>
            <a:stretch>
              <a:fillRect/>
            </a:stretch>
          </p:blipFill>
          <p:spPr>
            <a:xfrm>
              <a:off x="469039" y="2478"/>
              <a:ext cx="617292" cy="617293"/>
            </a:xfrm>
            <a:prstGeom prst="rect">
              <a:avLst/>
            </a:prstGeom>
            <a:ln w="12700" cap="flat">
              <a:noFill/>
              <a:miter lim="400000"/>
            </a:ln>
            <a:effectLst/>
          </p:spPr>
        </p:pic>
        <p:pic>
          <p:nvPicPr>
            <p:cNvPr id="321" name="SDGs_05.png" descr="SDGs_05.png"/>
            <p:cNvPicPr>
              <a:picLocks noChangeAspect="1"/>
            </p:cNvPicPr>
            <p:nvPr/>
          </p:nvPicPr>
          <p:blipFill>
            <a:blip r:embed="rId4">
              <a:extLst/>
            </a:blip>
            <a:stretch>
              <a:fillRect/>
            </a:stretch>
          </p:blipFill>
          <p:spPr>
            <a:xfrm>
              <a:off x="632637" y="2478"/>
              <a:ext cx="615640" cy="617293"/>
            </a:xfrm>
            <a:prstGeom prst="rect">
              <a:avLst/>
            </a:prstGeom>
            <a:ln w="12700" cap="flat">
              <a:noFill/>
              <a:miter lim="400000"/>
            </a:ln>
            <a:effectLst/>
          </p:spPr>
        </p:pic>
        <p:pic>
          <p:nvPicPr>
            <p:cNvPr id="322" name="SDGs_06.png" descr="SDGs_06.png"/>
            <p:cNvPicPr>
              <a:picLocks noChangeAspect="1"/>
            </p:cNvPicPr>
            <p:nvPr/>
          </p:nvPicPr>
          <p:blipFill>
            <a:blip r:embed="rId6">
              <a:extLst/>
            </a:blip>
            <a:stretch>
              <a:fillRect/>
            </a:stretch>
          </p:blipFill>
          <p:spPr>
            <a:xfrm>
              <a:off x="801163" y="2478"/>
              <a:ext cx="612334" cy="617293"/>
            </a:xfrm>
            <a:prstGeom prst="rect">
              <a:avLst/>
            </a:prstGeom>
            <a:ln w="12700" cap="flat">
              <a:noFill/>
              <a:miter lim="400000"/>
            </a:ln>
            <a:effectLst/>
          </p:spPr>
        </p:pic>
        <p:pic>
          <p:nvPicPr>
            <p:cNvPr id="323" name="SDGs_07.png" descr="SDGs_07.png"/>
            <p:cNvPicPr>
              <a:picLocks noChangeAspect="1"/>
            </p:cNvPicPr>
            <p:nvPr/>
          </p:nvPicPr>
          <p:blipFill>
            <a:blip r:embed="rId13">
              <a:extLst/>
            </a:blip>
            <a:stretch>
              <a:fillRect/>
            </a:stretch>
          </p:blipFill>
          <p:spPr>
            <a:xfrm>
              <a:off x="968920" y="0"/>
              <a:ext cx="622250" cy="622250"/>
            </a:xfrm>
            <a:prstGeom prst="rect">
              <a:avLst/>
            </a:prstGeom>
            <a:ln w="12700" cap="flat">
              <a:noFill/>
              <a:miter lim="400000"/>
            </a:ln>
            <a:effectLst/>
          </p:spPr>
        </p:pic>
        <p:pic>
          <p:nvPicPr>
            <p:cNvPr id="324" name="SDGs_08.png" descr="SDGs_08.png"/>
            <p:cNvPicPr>
              <a:picLocks noChangeAspect="1"/>
            </p:cNvPicPr>
            <p:nvPr/>
          </p:nvPicPr>
          <p:blipFill>
            <a:blip r:embed="rId14">
              <a:extLst/>
            </a:blip>
            <a:stretch>
              <a:fillRect/>
            </a:stretch>
          </p:blipFill>
          <p:spPr>
            <a:xfrm>
              <a:off x="1123590" y="0"/>
              <a:ext cx="617292" cy="622250"/>
            </a:xfrm>
            <a:prstGeom prst="rect">
              <a:avLst/>
            </a:prstGeom>
            <a:ln w="12700" cap="flat">
              <a:noFill/>
              <a:miter lim="400000"/>
            </a:ln>
            <a:effectLst/>
          </p:spPr>
        </p:pic>
        <p:pic>
          <p:nvPicPr>
            <p:cNvPr id="325" name="SDGs_09.png" descr="SDGs_09.png"/>
            <p:cNvPicPr>
              <a:picLocks noChangeAspect="1"/>
            </p:cNvPicPr>
            <p:nvPr/>
          </p:nvPicPr>
          <p:blipFill>
            <a:blip r:embed="rId5">
              <a:extLst/>
            </a:blip>
            <a:stretch>
              <a:fillRect/>
            </a:stretch>
          </p:blipFill>
          <p:spPr>
            <a:xfrm>
              <a:off x="1287895" y="0"/>
              <a:ext cx="606549" cy="622250"/>
            </a:xfrm>
            <a:prstGeom prst="rect">
              <a:avLst/>
            </a:prstGeom>
            <a:ln w="12700" cap="flat">
              <a:noFill/>
              <a:miter lim="400000"/>
            </a:ln>
            <a:effectLst/>
          </p:spPr>
        </p:pic>
        <p:pic>
          <p:nvPicPr>
            <p:cNvPr id="326" name="SDGs_10.png" descr="SDGs_10.png"/>
            <p:cNvPicPr>
              <a:picLocks noChangeAspect="1"/>
            </p:cNvPicPr>
            <p:nvPr/>
          </p:nvPicPr>
          <p:blipFill>
            <a:blip r:embed="rId7">
              <a:extLst/>
            </a:blip>
            <a:stretch>
              <a:fillRect/>
            </a:stretch>
          </p:blipFill>
          <p:spPr>
            <a:xfrm>
              <a:off x="1432235" y="0"/>
              <a:ext cx="617293" cy="622250"/>
            </a:xfrm>
            <a:prstGeom prst="rect">
              <a:avLst/>
            </a:prstGeom>
            <a:ln w="12700" cap="flat">
              <a:noFill/>
              <a:miter lim="400000"/>
            </a:ln>
            <a:effectLst/>
          </p:spPr>
        </p:pic>
        <p:pic>
          <p:nvPicPr>
            <p:cNvPr id="327" name="SDGs_11.png" descr="SDGs_11.png"/>
            <p:cNvPicPr>
              <a:picLocks noChangeAspect="1"/>
            </p:cNvPicPr>
            <p:nvPr/>
          </p:nvPicPr>
          <p:blipFill>
            <a:blip r:embed="rId8">
              <a:extLst/>
            </a:blip>
            <a:stretch>
              <a:fillRect/>
            </a:stretch>
          </p:blipFill>
          <p:spPr>
            <a:xfrm>
              <a:off x="1618015" y="0"/>
              <a:ext cx="615639" cy="622250"/>
            </a:xfrm>
            <a:prstGeom prst="rect">
              <a:avLst/>
            </a:prstGeom>
            <a:ln w="12700" cap="flat">
              <a:noFill/>
              <a:miter lim="400000"/>
            </a:ln>
            <a:effectLst/>
          </p:spPr>
        </p:pic>
        <p:pic>
          <p:nvPicPr>
            <p:cNvPr id="328" name="SDGs_12.jpeg" descr="SDGs_12.jpeg"/>
            <p:cNvPicPr>
              <a:picLocks noChangeAspect="1"/>
            </p:cNvPicPr>
            <p:nvPr/>
          </p:nvPicPr>
          <p:blipFill>
            <a:blip r:embed="rId3">
              <a:extLst/>
            </a:blip>
            <a:stretch>
              <a:fillRect/>
            </a:stretch>
          </p:blipFill>
          <p:spPr>
            <a:xfrm>
              <a:off x="1785288" y="0"/>
              <a:ext cx="612334" cy="622250"/>
            </a:xfrm>
            <a:prstGeom prst="rect">
              <a:avLst/>
            </a:prstGeom>
            <a:ln w="12700" cap="flat">
              <a:noFill/>
              <a:miter lim="400000"/>
            </a:ln>
            <a:effectLst/>
          </p:spPr>
        </p:pic>
        <p:pic>
          <p:nvPicPr>
            <p:cNvPr id="329" name="SDGs_13.png" descr="SDGs_13.png"/>
            <p:cNvPicPr>
              <a:picLocks noChangeAspect="1"/>
            </p:cNvPicPr>
            <p:nvPr/>
          </p:nvPicPr>
          <p:blipFill>
            <a:blip r:embed="rId15">
              <a:extLst/>
            </a:blip>
            <a:stretch>
              <a:fillRect/>
            </a:stretch>
          </p:blipFill>
          <p:spPr>
            <a:xfrm>
              <a:off x="1960774" y="0"/>
              <a:ext cx="622251" cy="609854"/>
            </a:xfrm>
            <a:prstGeom prst="rect">
              <a:avLst/>
            </a:prstGeom>
            <a:ln w="12700" cap="flat">
              <a:noFill/>
              <a:miter lim="400000"/>
            </a:ln>
            <a:effectLst/>
          </p:spPr>
        </p:pic>
        <p:pic>
          <p:nvPicPr>
            <p:cNvPr id="330" name="SDGs_14.png" descr="SDGs_14.png"/>
            <p:cNvPicPr>
              <a:picLocks noChangeAspect="1"/>
            </p:cNvPicPr>
            <p:nvPr/>
          </p:nvPicPr>
          <p:blipFill>
            <a:blip r:embed="rId16">
              <a:extLst/>
            </a:blip>
            <a:stretch>
              <a:fillRect/>
            </a:stretch>
          </p:blipFill>
          <p:spPr>
            <a:xfrm>
              <a:off x="2133383" y="0"/>
              <a:ext cx="617292" cy="609854"/>
            </a:xfrm>
            <a:prstGeom prst="rect">
              <a:avLst/>
            </a:prstGeom>
            <a:ln w="12700" cap="flat">
              <a:noFill/>
              <a:miter lim="400000"/>
            </a:ln>
            <a:effectLst/>
          </p:spPr>
        </p:pic>
        <p:pic>
          <p:nvPicPr>
            <p:cNvPr id="331" name="SDGs_15.png" descr="SDGs_15.png"/>
            <p:cNvPicPr>
              <a:picLocks noChangeAspect="1"/>
            </p:cNvPicPr>
            <p:nvPr/>
          </p:nvPicPr>
          <p:blipFill>
            <a:blip r:embed="rId17">
              <a:extLst/>
            </a:blip>
            <a:stretch>
              <a:fillRect/>
            </a:stretch>
          </p:blipFill>
          <p:spPr>
            <a:xfrm>
              <a:off x="2307701" y="0"/>
              <a:ext cx="606550" cy="609854"/>
            </a:xfrm>
            <a:prstGeom prst="rect">
              <a:avLst/>
            </a:prstGeom>
            <a:ln w="12700" cap="flat">
              <a:noFill/>
              <a:miter lim="400000"/>
            </a:ln>
            <a:effectLst/>
          </p:spPr>
        </p:pic>
        <p:pic>
          <p:nvPicPr>
            <p:cNvPr id="332" name="SDGs_16.png" descr="SDGs_16.png"/>
            <p:cNvPicPr>
              <a:picLocks noChangeAspect="1"/>
            </p:cNvPicPr>
            <p:nvPr/>
          </p:nvPicPr>
          <p:blipFill>
            <a:blip r:embed="rId18">
              <a:extLst/>
            </a:blip>
            <a:stretch>
              <a:fillRect/>
            </a:stretch>
          </p:blipFill>
          <p:spPr>
            <a:xfrm>
              <a:off x="2490945" y="0"/>
              <a:ext cx="617292" cy="609854"/>
            </a:xfrm>
            <a:prstGeom prst="rect">
              <a:avLst/>
            </a:prstGeom>
            <a:ln w="12700" cap="flat">
              <a:noFill/>
              <a:miter lim="400000"/>
            </a:ln>
            <a:effectLst/>
          </p:spPr>
        </p:pic>
        <p:pic>
          <p:nvPicPr>
            <p:cNvPr id="333" name="SDGs_17.png" descr="SDGs_17.png"/>
            <p:cNvPicPr>
              <a:picLocks noChangeAspect="1"/>
            </p:cNvPicPr>
            <p:nvPr/>
          </p:nvPicPr>
          <p:blipFill>
            <a:blip r:embed="rId19">
              <a:extLst/>
            </a:blip>
            <a:stretch>
              <a:fillRect/>
            </a:stretch>
          </p:blipFill>
          <p:spPr>
            <a:xfrm>
              <a:off x="2677307" y="0"/>
              <a:ext cx="615639" cy="609854"/>
            </a:xfrm>
            <a:prstGeom prst="rect">
              <a:avLst/>
            </a:prstGeom>
            <a:ln w="12700" cap="flat">
              <a:noFill/>
              <a:miter lim="400000"/>
            </a:ln>
            <a:effectLst/>
          </p:spPr>
        </p:pic>
      </p:grpSp>
      <p:grpSp>
        <p:nvGrpSpPr>
          <p:cNvPr id="352" name="Group"/>
          <p:cNvGrpSpPr/>
          <p:nvPr/>
        </p:nvGrpSpPr>
        <p:grpSpPr>
          <a:xfrm>
            <a:off x="13119100" y="7797834"/>
            <a:ext cx="3292946" cy="622250"/>
            <a:chOff x="0" y="0"/>
            <a:chExt cx="3292945" cy="622249"/>
          </a:xfrm>
        </p:grpSpPr>
        <p:pic>
          <p:nvPicPr>
            <p:cNvPr id="335" name="SDGs_01.png" descr="SDGs_01.png"/>
            <p:cNvPicPr>
              <a:picLocks noChangeAspect="1"/>
            </p:cNvPicPr>
            <p:nvPr/>
          </p:nvPicPr>
          <p:blipFill>
            <a:blip r:embed="rId9">
              <a:extLst/>
            </a:blip>
            <a:stretch>
              <a:fillRect/>
            </a:stretch>
          </p:blipFill>
          <p:spPr>
            <a:xfrm>
              <a:off x="0" y="2478"/>
              <a:ext cx="622250" cy="617293"/>
            </a:xfrm>
            <a:prstGeom prst="rect">
              <a:avLst/>
            </a:prstGeom>
            <a:ln w="12700" cap="flat">
              <a:noFill/>
              <a:miter lim="400000"/>
            </a:ln>
            <a:effectLst/>
          </p:spPr>
        </p:pic>
        <p:pic>
          <p:nvPicPr>
            <p:cNvPr id="336" name="SDGs_02.png" descr="SDGs_02.png"/>
            <p:cNvPicPr>
              <a:picLocks noChangeAspect="1"/>
            </p:cNvPicPr>
            <p:nvPr/>
          </p:nvPicPr>
          <p:blipFill>
            <a:blip r:embed="rId10">
              <a:extLst/>
            </a:blip>
            <a:stretch>
              <a:fillRect/>
            </a:stretch>
          </p:blipFill>
          <p:spPr>
            <a:xfrm>
              <a:off x="165133" y="2478"/>
              <a:ext cx="617292" cy="617293"/>
            </a:xfrm>
            <a:prstGeom prst="rect">
              <a:avLst/>
            </a:prstGeom>
            <a:ln w="12700" cap="flat">
              <a:noFill/>
              <a:miter lim="400000"/>
            </a:ln>
            <a:effectLst/>
          </p:spPr>
        </p:pic>
        <p:pic>
          <p:nvPicPr>
            <p:cNvPr id="337" name="SDGs_03.png" descr="SDGs_03.png"/>
            <p:cNvPicPr>
              <a:picLocks noChangeAspect="1"/>
            </p:cNvPicPr>
            <p:nvPr/>
          </p:nvPicPr>
          <p:blipFill>
            <a:blip r:embed="rId11">
              <a:extLst/>
            </a:blip>
            <a:stretch>
              <a:fillRect/>
            </a:stretch>
          </p:blipFill>
          <p:spPr>
            <a:xfrm>
              <a:off x="311124" y="2478"/>
              <a:ext cx="606550" cy="617293"/>
            </a:xfrm>
            <a:prstGeom prst="rect">
              <a:avLst/>
            </a:prstGeom>
            <a:ln w="12700" cap="flat">
              <a:noFill/>
              <a:miter lim="400000"/>
            </a:ln>
            <a:effectLst/>
          </p:spPr>
        </p:pic>
        <p:pic>
          <p:nvPicPr>
            <p:cNvPr id="338" name="SDGs_04.png" descr="SDGs_04.png"/>
            <p:cNvPicPr>
              <a:picLocks noChangeAspect="1"/>
            </p:cNvPicPr>
            <p:nvPr/>
          </p:nvPicPr>
          <p:blipFill>
            <a:blip r:embed="rId12">
              <a:extLst/>
            </a:blip>
            <a:stretch>
              <a:fillRect/>
            </a:stretch>
          </p:blipFill>
          <p:spPr>
            <a:xfrm>
              <a:off x="469039" y="2478"/>
              <a:ext cx="617292" cy="617293"/>
            </a:xfrm>
            <a:prstGeom prst="rect">
              <a:avLst/>
            </a:prstGeom>
            <a:ln w="12700" cap="flat">
              <a:noFill/>
              <a:miter lim="400000"/>
            </a:ln>
            <a:effectLst/>
          </p:spPr>
        </p:pic>
        <p:pic>
          <p:nvPicPr>
            <p:cNvPr id="339" name="SDGs_05.png" descr="SDGs_05.png"/>
            <p:cNvPicPr>
              <a:picLocks noChangeAspect="1"/>
            </p:cNvPicPr>
            <p:nvPr/>
          </p:nvPicPr>
          <p:blipFill>
            <a:blip r:embed="rId4">
              <a:extLst/>
            </a:blip>
            <a:stretch>
              <a:fillRect/>
            </a:stretch>
          </p:blipFill>
          <p:spPr>
            <a:xfrm>
              <a:off x="632637" y="2478"/>
              <a:ext cx="615640" cy="617293"/>
            </a:xfrm>
            <a:prstGeom prst="rect">
              <a:avLst/>
            </a:prstGeom>
            <a:ln w="12700" cap="flat">
              <a:noFill/>
              <a:miter lim="400000"/>
            </a:ln>
            <a:effectLst/>
          </p:spPr>
        </p:pic>
        <p:pic>
          <p:nvPicPr>
            <p:cNvPr id="340" name="SDGs_06.png" descr="SDGs_06.png"/>
            <p:cNvPicPr>
              <a:picLocks noChangeAspect="1"/>
            </p:cNvPicPr>
            <p:nvPr/>
          </p:nvPicPr>
          <p:blipFill>
            <a:blip r:embed="rId6">
              <a:extLst/>
            </a:blip>
            <a:stretch>
              <a:fillRect/>
            </a:stretch>
          </p:blipFill>
          <p:spPr>
            <a:xfrm>
              <a:off x="801163" y="2478"/>
              <a:ext cx="612334" cy="617293"/>
            </a:xfrm>
            <a:prstGeom prst="rect">
              <a:avLst/>
            </a:prstGeom>
            <a:ln w="12700" cap="flat">
              <a:noFill/>
              <a:miter lim="400000"/>
            </a:ln>
            <a:effectLst/>
          </p:spPr>
        </p:pic>
        <p:pic>
          <p:nvPicPr>
            <p:cNvPr id="341" name="SDGs_07.png" descr="SDGs_07.png"/>
            <p:cNvPicPr>
              <a:picLocks noChangeAspect="1"/>
            </p:cNvPicPr>
            <p:nvPr/>
          </p:nvPicPr>
          <p:blipFill>
            <a:blip r:embed="rId13">
              <a:extLst/>
            </a:blip>
            <a:stretch>
              <a:fillRect/>
            </a:stretch>
          </p:blipFill>
          <p:spPr>
            <a:xfrm>
              <a:off x="968920" y="0"/>
              <a:ext cx="622250" cy="622250"/>
            </a:xfrm>
            <a:prstGeom prst="rect">
              <a:avLst/>
            </a:prstGeom>
            <a:ln w="12700" cap="flat">
              <a:noFill/>
              <a:miter lim="400000"/>
            </a:ln>
            <a:effectLst/>
          </p:spPr>
        </p:pic>
        <p:pic>
          <p:nvPicPr>
            <p:cNvPr id="342" name="SDGs_08.png" descr="SDGs_08.png"/>
            <p:cNvPicPr>
              <a:picLocks noChangeAspect="1"/>
            </p:cNvPicPr>
            <p:nvPr/>
          </p:nvPicPr>
          <p:blipFill>
            <a:blip r:embed="rId14">
              <a:extLst/>
            </a:blip>
            <a:stretch>
              <a:fillRect/>
            </a:stretch>
          </p:blipFill>
          <p:spPr>
            <a:xfrm>
              <a:off x="1123590" y="0"/>
              <a:ext cx="617292" cy="622250"/>
            </a:xfrm>
            <a:prstGeom prst="rect">
              <a:avLst/>
            </a:prstGeom>
            <a:ln w="12700" cap="flat">
              <a:noFill/>
              <a:miter lim="400000"/>
            </a:ln>
            <a:effectLst/>
          </p:spPr>
        </p:pic>
        <p:pic>
          <p:nvPicPr>
            <p:cNvPr id="343" name="SDGs_09.png" descr="SDGs_09.png"/>
            <p:cNvPicPr>
              <a:picLocks noChangeAspect="1"/>
            </p:cNvPicPr>
            <p:nvPr/>
          </p:nvPicPr>
          <p:blipFill>
            <a:blip r:embed="rId5">
              <a:extLst/>
            </a:blip>
            <a:stretch>
              <a:fillRect/>
            </a:stretch>
          </p:blipFill>
          <p:spPr>
            <a:xfrm>
              <a:off x="1287895" y="0"/>
              <a:ext cx="606549" cy="622250"/>
            </a:xfrm>
            <a:prstGeom prst="rect">
              <a:avLst/>
            </a:prstGeom>
            <a:ln w="12700" cap="flat">
              <a:noFill/>
              <a:miter lim="400000"/>
            </a:ln>
            <a:effectLst/>
          </p:spPr>
        </p:pic>
        <p:pic>
          <p:nvPicPr>
            <p:cNvPr id="344" name="SDGs_10.png" descr="SDGs_10.png"/>
            <p:cNvPicPr>
              <a:picLocks noChangeAspect="1"/>
            </p:cNvPicPr>
            <p:nvPr/>
          </p:nvPicPr>
          <p:blipFill>
            <a:blip r:embed="rId7">
              <a:extLst/>
            </a:blip>
            <a:stretch>
              <a:fillRect/>
            </a:stretch>
          </p:blipFill>
          <p:spPr>
            <a:xfrm>
              <a:off x="1432235" y="0"/>
              <a:ext cx="617293" cy="622250"/>
            </a:xfrm>
            <a:prstGeom prst="rect">
              <a:avLst/>
            </a:prstGeom>
            <a:ln w="12700" cap="flat">
              <a:noFill/>
              <a:miter lim="400000"/>
            </a:ln>
            <a:effectLst/>
          </p:spPr>
        </p:pic>
        <p:pic>
          <p:nvPicPr>
            <p:cNvPr id="345" name="SDGs_11.png" descr="SDGs_11.png"/>
            <p:cNvPicPr>
              <a:picLocks noChangeAspect="1"/>
            </p:cNvPicPr>
            <p:nvPr/>
          </p:nvPicPr>
          <p:blipFill>
            <a:blip r:embed="rId8">
              <a:extLst/>
            </a:blip>
            <a:stretch>
              <a:fillRect/>
            </a:stretch>
          </p:blipFill>
          <p:spPr>
            <a:xfrm>
              <a:off x="1618015" y="0"/>
              <a:ext cx="615639" cy="622250"/>
            </a:xfrm>
            <a:prstGeom prst="rect">
              <a:avLst/>
            </a:prstGeom>
            <a:ln w="12700" cap="flat">
              <a:noFill/>
              <a:miter lim="400000"/>
            </a:ln>
            <a:effectLst/>
          </p:spPr>
        </p:pic>
        <p:pic>
          <p:nvPicPr>
            <p:cNvPr id="346" name="SDGs_12.jpeg" descr="SDGs_12.jpeg"/>
            <p:cNvPicPr>
              <a:picLocks noChangeAspect="1"/>
            </p:cNvPicPr>
            <p:nvPr/>
          </p:nvPicPr>
          <p:blipFill>
            <a:blip r:embed="rId3">
              <a:extLst/>
            </a:blip>
            <a:stretch>
              <a:fillRect/>
            </a:stretch>
          </p:blipFill>
          <p:spPr>
            <a:xfrm>
              <a:off x="1785288" y="0"/>
              <a:ext cx="612334" cy="622250"/>
            </a:xfrm>
            <a:prstGeom prst="rect">
              <a:avLst/>
            </a:prstGeom>
            <a:ln w="12700" cap="flat">
              <a:noFill/>
              <a:miter lim="400000"/>
            </a:ln>
            <a:effectLst/>
          </p:spPr>
        </p:pic>
        <p:pic>
          <p:nvPicPr>
            <p:cNvPr id="347" name="SDGs_13.png" descr="SDGs_13.png"/>
            <p:cNvPicPr>
              <a:picLocks noChangeAspect="1"/>
            </p:cNvPicPr>
            <p:nvPr/>
          </p:nvPicPr>
          <p:blipFill>
            <a:blip r:embed="rId15">
              <a:extLst/>
            </a:blip>
            <a:stretch>
              <a:fillRect/>
            </a:stretch>
          </p:blipFill>
          <p:spPr>
            <a:xfrm>
              <a:off x="1960774" y="0"/>
              <a:ext cx="622251" cy="609854"/>
            </a:xfrm>
            <a:prstGeom prst="rect">
              <a:avLst/>
            </a:prstGeom>
            <a:ln w="12700" cap="flat">
              <a:noFill/>
              <a:miter lim="400000"/>
            </a:ln>
            <a:effectLst/>
          </p:spPr>
        </p:pic>
        <p:pic>
          <p:nvPicPr>
            <p:cNvPr id="348" name="SDGs_14.png" descr="SDGs_14.png"/>
            <p:cNvPicPr>
              <a:picLocks noChangeAspect="1"/>
            </p:cNvPicPr>
            <p:nvPr/>
          </p:nvPicPr>
          <p:blipFill>
            <a:blip r:embed="rId16">
              <a:extLst/>
            </a:blip>
            <a:stretch>
              <a:fillRect/>
            </a:stretch>
          </p:blipFill>
          <p:spPr>
            <a:xfrm>
              <a:off x="2133383" y="0"/>
              <a:ext cx="617292" cy="609854"/>
            </a:xfrm>
            <a:prstGeom prst="rect">
              <a:avLst/>
            </a:prstGeom>
            <a:ln w="12700" cap="flat">
              <a:noFill/>
              <a:miter lim="400000"/>
            </a:ln>
            <a:effectLst/>
          </p:spPr>
        </p:pic>
        <p:pic>
          <p:nvPicPr>
            <p:cNvPr id="349" name="SDGs_15.png" descr="SDGs_15.png"/>
            <p:cNvPicPr>
              <a:picLocks noChangeAspect="1"/>
            </p:cNvPicPr>
            <p:nvPr/>
          </p:nvPicPr>
          <p:blipFill>
            <a:blip r:embed="rId17">
              <a:extLst/>
            </a:blip>
            <a:stretch>
              <a:fillRect/>
            </a:stretch>
          </p:blipFill>
          <p:spPr>
            <a:xfrm>
              <a:off x="2307701" y="0"/>
              <a:ext cx="606550" cy="609854"/>
            </a:xfrm>
            <a:prstGeom prst="rect">
              <a:avLst/>
            </a:prstGeom>
            <a:ln w="12700" cap="flat">
              <a:noFill/>
              <a:miter lim="400000"/>
            </a:ln>
            <a:effectLst/>
          </p:spPr>
        </p:pic>
        <p:pic>
          <p:nvPicPr>
            <p:cNvPr id="350" name="SDGs_16.png" descr="SDGs_16.png"/>
            <p:cNvPicPr>
              <a:picLocks noChangeAspect="1"/>
            </p:cNvPicPr>
            <p:nvPr/>
          </p:nvPicPr>
          <p:blipFill>
            <a:blip r:embed="rId18">
              <a:extLst/>
            </a:blip>
            <a:stretch>
              <a:fillRect/>
            </a:stretch>
          </p:blipFill>
          <p:spPr>
            <a:xfrm>
              <a:off x="2490945" y="0"/>
              <a:ext cx="617292" cy="609854"/>
            </a:xfrm>
            <a:prstGeom prst="rect">
              <a:avLst/>
            </a:prstGeom>
            <a:ln w="12700" cap="flat">
              <a:noFill/>
              <a:miter lim="400000"/>
            </a:ln>
            <a:effectLst/>
          </p:spPr>
        </p:pic>
        <p:pic>
          <p:nvPicPr>
            <p:cNvPr id="351" name="SDGs_17.png" descr="SDGs_17.png"/>
            <p:cNvPicPr>
              <a:picLocks noChangeAspect="1"/>
            </p:cNvPicPr>
            <p:nvPr/>
          </p:nvPicPr>
          <p:blipFill>
            <a:blip r:embed="rId19">
              <a:extLst/>
            </a:blip>
            <a:stretch>
              <a:fillRect/>
            </a:stretch>
          </p:blipFill>
          <p:spPr>
            <a:xfrm>
              <a:off x="2677307" y="0"/>
              <a:ext cx="615639" cy="609854"/>
            </a:xfrm>
            <a:prstGeom prst="rect">
              <a:avLst/>
            </a:prstGeom>
            <a:ln w="12700" cap="flat">
              <a:noFill/>
              <a:miter lim="400000"/>
            </a:ln>
            <a:effectLst/>
          </p:spPr>
        </p:pic>
      </p:grpSp>
      <p:pic>
        <p:nvPicPr>
          <p:cNvPr id="353" name="SDGs_04.png" descr="SDGs_04.png"/>
          <p:cNvPicPr>
            <a:picLocks noChangeAspect="1"/>
          </p:cNvPicPr>
          <p:nvPr/>
        </p:nvPicPr>
        <p:blipFill>
          <a:blip r:embed="rId12">
            <a:extLst/>
          </a:blip>
          <a:stretch>
            <a:fillRect/>
          </a:stretch>
        </p:blipFill>
        <p:spPr>
          <a:xfrm>
            <a:off x="21830811" y="6430745"/>
            <a:ext cx="617292" cy="617292"/>
          </a:xfrm>
          <a:prstGeom prst="rect">
            <a:avLst/>
          </a:prstGeom>
          <a:ln w="12700">
            <a:miter lim="400000"/>
          </a:ln>
        </p:spPr>
      </p:pic>
      <p:pic>
        <p:nvPicPr>
          <p:cNvPr id="354" name="SDGs_08.png" descr="SDGs_08.png"/>
          <p:cNvPicPr>
            <a:picLocks noChangeAspect="1"/>
          </p:cNvPicPr>
          <p:nvPr/>
        </p:nvPicPr>
        <p:blipFill>
          <a:blip r:embed="rId14">
            <a:extLst/>
          </a:blip>
          <a:stretch>
            <a:fillRect/>
          </a:stretch>
        </p:blipFill>
        <p:spPr>
          <a:xfrm>
            <a:off x="13739358" y="6452614"/>
            <a:ext cx="617292" cy="622250"/>
          </a:xfrm>
          <a:prstGeom prst="rect">
            <a:avLst/>
          </a:prstGeom>
          <a:ln w="12700">
            <a:miter lim="400000"/>
          </a:ln>
        </p:spPr>
      </p:pic>
      <p:pic>
        <p:nvPicPr>
          <p:cNvPr id="355" name="SDGs_11.png" descr="SDGs_11.png"/>
          <p:cNvPicPr>
            <a:picLocks noChangeAspect="1"/>
          </p:cNvPicPr>
          <p:nvPr/>
        </p:nvPicPr>
        <p:blipFill>
          <a:blip r:embed="rId8">
            <a:extLst/>
          </a:blip>
          <a:stretch>
            <a:fillRect/>
          </a:stretch>
        </p:blipFill>
        <p:spPr>
          <a:xfrm>
            <a:off x="14356649" y="6452614"/>
            <a:ext cx="615639" cy="622250"/>
          </a:xfrm>
          <a:prstGeom prst="rect">
            <a:avLst/>
          </a:prstGeom>
          <a:ln w="12700">
            <a:miter lim="400000"/>
          </a:ln>
        </p:spPr>
      </p:pic>
      <p:pic>
        <p:nvPicPr>
          <p:cNvPr id="356" name="SDGs_12.jpeg" descr="SDGs_12.jpeg"/>
          <p:cNvPicPr>
            <a:picLocks noChangeAspect="1"/>
          </p:cNvPicPr>
          <p:nvPr/>
        </p:nvPicPr>
        <p:blipFill>
          <a:blip r:embed="rId3">
            <a:extLst/>
          </a:blip>
          <a:stretch>
            <a:fillRect/>
          </a:stretch>
        </p:blipFill>
        <p:spPr>
          <a:xfrm>
            <a:off x="14972287" y="6452614"/>
            <a:ext cx="612334" cy="622250"/>
          </a:xfrm>
          <a:prstGeom prst="rect">
            <a:avLst/>
          </a:prstGeom>
          <a:ln w="12700">
            <a:miter lim="400000"/>
          </a:ln>
        </p:spPr>
      </p:pic>
      <p:pic>
        <p:nvPicPr>
          <p:cNvPr id="357" name="SDGs_13.png" descr="SDGs_13.png"/>
          <p:cNvPicPr>
            <a:picLocks noChangeAspect="1"/>
          </p:cNvPicPr>
          <p:nvPr/>
        </p:nvPicPr>
        <p:blipFill>
          <a:blip r:embed="rId15">
            <a:extLst/>
          </a:blip>
          <a:stretch>
            <a:fillRect/>
          </a:stretch>
        </p:blipFill>
        <p:spPr>
          <a:xfrm>
            <a:off x="22448102" y="6438182"/>
            <a:ext cx="622250" cy="609855"/>
          </a:xfrm>
          <a:prstGeom prst="rect">
            <a:avLst/>
          </a:prstGeom>
          <a:ln w="12700">
            <a:miter lim="400000"/>
          </a:ln>
        </p:spPr>
      </p:pic>
      <p:pic>
        <p:nvPicPr>
          <p:cNvPr id="358" name="SDGs_15.png" descr="SDGs_15.png"/>
          <p:cNvPicPr>
            <a:picLocks noChangeAspect="1"/>
          </p:cNvPicPr>
          <p:nvPr/>
        </p:nvPicPr>
        <p:blipFill>
          <a:blip r:embed="rId17">
            <a:extLst/>
          </a:blip>
          <a:stretch>
            <a:fillRect/>
          </a:stretch>
        </p:blipFill>
        <p:spPr>
          <a:xfrm>
            <a:off x="15572771" y="6452614"/>
            <a:ext cx="606550" cy="609855"/>
          </a:xfrm>
          <a:prstGeom prst="rect">
            <a:avLst/>
          </a:prstGeom>
          <a:ln w="12700">
            <a:miter lim="400000"/>
          </a:ln>
        </p:spPr>
      </p:pic>
      <p:pic>
        <p:nvPicPr>
          <p:cNvPr id="359" name="SDGs_17.png" descr="SDGs_17.png"/>
          <p:cNvPicPr>
            <a:picLocks noChangeAspect="1"/>
          </p:cNvPicPr>
          <p:nvPr/>
        </p:nvPicPr>
        <p:blipFill>
          <a:blip r:embed="rId19">
            <a:extLst/>
          </a:blip>
          <a:stretch>
            <a:fillRect/>
          </a:stretch>
        </p:blipFill>
        <p:spPr>
          <a:xfrm>
            <a:off x="16176274" y="6452614"/>
            <a:ext cx="615640" cy="609855"/>
          </a:xfrm>
          <a:prstGeom prst="rect">
            <a:avLst/>
          </a:prstGeom>
          <a:ln w="12700">
            <a:miter lim="400000"/>
          </a:ln>
        </p:spPr>
      </p:pic>
      <p:pic>
        <p:nvPicPr>
          <p:cNvPr id="360" name="SDGs_12.jpeg" descr="SDGs_12.jpeg"/>
          <p:cNvPicPr>
            <a:picLocks noChangeAspect="1"/>
          </p:cNvPicPr>
          <p:nvPr/>
        </p:nvPicPr>
        <p:blipFill>
          <a:blip r:embed="rId3">
            <a:extLst/>
          </a:blip>
          <a:stretch>
            <a:fillRect/>
          </a:stretch>
        </p:blipFill>
        <p:spPr>
          <a:xfrm>
            <a:off x="21835769" y="5143968"/>
            <a:ext cx="612334" cy="622250"/>
          </a:xfrm>
          <a:prstGeom prst="rect">
            <a:avLst/>
          </a:prstGeom>
          <a:ln w="12700">
            <a:miter lim="400000"/>
          </a:ln>
        </p:spPr>
      </p:pic>
      <p:pic>
        <p:nvPicPr>
          <p:cNvPr id="361" name="SDGs_17.png" descr="SDGs_17.png"/>
          <p:cNvPicPr>
            <a:picLocks noChangeAspect="1"/>
          </p:cNvPicPr>
          <p:nvPr/>
        </p:nvPicPr>
        <p:blipFill>
          <a:blip r:embed="rId19">
            <a:extLst/>
          </a:blip>
          <a:stretch>
            <a:fillRect/>
          </a:stretch>
        </p:blipFill>
        <p:spPr>
          <a:xfrm>
            <a:off x="23070351" y="6441901"/>
            <a:ext cx="615639" cy="609855"/>
          </a:xfrm>
          <a:prstGeom prst="rect">
            <a:avLst/>
          </a:prstGeom>
          <a:ln w="12700">
            <a:miter lim="400000"/>
          </a:ln>
        </p:spPr>
      </p:pic>
      <p:pic>
        <p:nvPicPr>
          <p:cNvPr id="362" name="SDGs_12.jpeg" descr="SDGs_12.jpeg"/>
          <p:cNvPicPr>
            <a:picLocks noChangeAspect="1"/>
          </p:cNvPicPr>
          <p:nvPr/>
        </p:nvPicPr>
        <p:blipFill>
          <a:blip r:embed="rId3">
            <a:extLst/>
          </a:blip>
          <a:stretch>
            <a:fillRect/>
          </a:stretch>
        </p:blipFill>
        <p:spPr>
          <a:xfrm>
            <a:off x="15876046" y="5143968"/>
            <a:ext cx="612334" cy="622250"/>
          </a:xfrm>
          <a:prstGeom prst="rect">
            <a:avLst/>
          </a:prstGeom>
          <a:ln w="12700">
            <a:miter lim="400000"/>
          </a:ln>
        </p:spPr>
      </p:pic>
      <p:pic>
        <p:nvPicPr>
          <p:cNvPr id="363" name="SDGs_12.jpeg" descr="SDGs_12.jpeg"/>
          <p:cNvPicPr>
            <a:picLocks noChangeAspect="1"/>
          </p:cNvPicPr>
          <p:nvPr/>
        </p:nvPicPr>
        <p:blipFill>
          <a:blip r:embed="rId3">
            <a:extLst/>
          </a:blip>
          <a:stretch>
            <a:fillRect/>
          </a:stretch>
        </p:blipFill>
        <p:spPr>
          <a:xfrm>
            <a:off x="13739358" y="5143968"/>
            <a:ext cx="612334" cy="622250"/>
          </a:xfrm>
          <a:prstGeom prst="rect">
            <a:avLst/>
          </a:prstGeom>
          <a:ln w="12700">
            <a:miter lim="400000"/>
          </a:ln>
        </p:spPr>
      </p:pic>
      <p:grpSp>
        <p:nvGrpSpPr>
          <p:cNvPr id="380" name="Group"/>
          <p:cNvGrpSpPr/>
          <p:nvPr/>
        </p:nvGrpSpPr>
        <p:grpSpPr>
          <a:xfrm>
            <a:off x="1647280" y="376605"/>
            <a:ext cx="20488667" cy="7477377"/>
            <a:chOff x="0" y="0"/>
            <a:chExt cx="20488666" cy="7477375"/>
          </a:xfrm>
        </p:grpSpPr>
        <p:pic>
          <p:nvPicPr>
            <p:cNvPr id="364" name="SDGs_12.jpeg" descr="SDGs_12.jpeg"/>
            <p:cNvPicPr>
              <a:picLocks noChangeAspect="1"/>
            </p:cNvPicPr>
            <p:nvPr/>
          </p:nvPicPr>
          <p:blipFill>
            <a:blip r:embed="rId3">
              <a:extLst/>
            </a:blip>
            <a:stretch>
              <a:fillRect/>
            </a:stretch>
          </p:blipFill>
          <p:spPr>
            <a:xfrm>
              <a:off x="9426924" y="0"/>
              <a:ext cx="2235591" cy="2271795"/>
            </a:xfrm>
            <a:prstGeom prst="rect">
              <a:avLst/>
            </a:prstGeom>
            <a:ln w="12700" cap="flat">
              <a:noFill/>
              <a:miter lim="400000"/>
            </a:ln>
            <a:effectLst/>
          </p:spPr>
        </p:pic>
        <p:sp>
          <p:nvSpPr>
            <p:cNvPr id="365" name="Line"/>
            <p:cNvSpPr/>
            <p:nvPr/>
          </p:nvSpPr>
          <p:spPr>
            <a:xfrm flipV="1">
              <a:off x="0" y="2135171"/>
              <a:ext cx="10541588" cy="2681241"/>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66" name="Line"/>
            <p:cNvSpPr/>
            <p:nvPr/>
          </p:nvSpPr>
          <p:spPr>
            <a:xfrm flipV="1">
              <a:off x="1076114" y="2135220"/>
              <a:ext cx="9462357" cy="2681145"/>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67" name="Line"/>
            <p:cNvSpPr/>
            <p:nvPr/>
          </p:nvSpPr>
          <p:spPr>
            <a:xfrm flipV="1">
              <a:off x="2172917" y="2135127"/>
              <a:ext cx="8369839" cy="2681331"/>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68" name="Line"/>
            <p:cNvSpPr/>
            <p:nvPr/>
          </p:nvSpPr>
          <p:spPr>
            <a:xfrm flipV="1">
              <a:off x="3231457" y="2135065"/>
              <a:ext cx="7317446" cy="2681455"/>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69" name="Line"/>
            <p:cNvSpPr/>
            <p:nvPr/>
          </p:nvSpPr>
          <p:spPr>
            <a:xfrm flipV="1">
              <a:off x="5953738" y="2134980"/>
              <a:ext cx="4587849" cy="2681625"/>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70" name="Line"/>
            <p:cNvSpPr/>
            <p:nvPr/>
          </p:nvSpPr>
          <p:spPr>
            <a:xfrm flipV="1">
              <a:off x="9576806" y="2134500"/>
              <a:ext cx="961918" cy="2682585"/>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71" name="Line"/>
            <p:cNvSpPr/>
            <p:nvPr/>
          </p:nvSpPr>
          <p:spPr>
            <a:xfrm flipH="1" flipV="1">
              <a:off x="10539712" y="2132121"/>
              <a:ext cx="1864216" cy="2687343"/>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72" name="Line"/>
            <p:cNvSpPr/>
            <p:nvPr/>
          </p:nvSpPr>
          <p:spPr>
            <a:xfrm flipH="1" flipV="1">
              <a:off x="10554638" y="2128266"/>
              <a:ext cx="4061565" cy="2695053"/>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73" name="Line"/>
            <p:cNvSpPr/>
            <p:nvPr/>
          </p:nvSpPr>
          <p:spPr>
            <a:xfrm flipH="1" flipV="1">
              <a:off x="10552753" y="2134309"/>
              <a:ext cx="9935914" cy="2682967"/>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74" name="Line"/>
            <p:cNvSpPr/>
            <p:nvPr/>
          </p:nvSpPr>
          <p:spPr>
            <a:xfrm flipV="1">
              <a:off x="1801322" y="2134781"/>
              <a:ext cx="8773920" cy="4028117"/>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75" name="Line"/>
            <p:cNvSpPr/>
            <p:nvPr/>
          </p:nvSpPr>
          <p:spPr>
            <a:xfrm flipV="1">
              <a:off x="9583175" y="2133816"/>
              <a:ext cx="949179" cy="3974839"/>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76" name="Line"/>
            <p:cNvSpPr/>
            <p:nvPr/>
          </p:nvSpPr>
          <p:spPr>
            <a:xfrm flipH="1" flipV="1">
              <a:off x="10582905" y="2132914"/>
              <a:ext cx="3054247" cy="3940952"/>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77" name="Line"/>
            <p:cNvSpPr/>
            <p:nvPr/>
          </p:nvSpPr>
          <p:spPr>
            <a:xfrm flipV="1">
              <a:off x="6069660" y="2133120"/>
              <a:ext cx="4503385" cy="5309619"/>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78" name="Line"/>
            <p:cNvSpPr/>
            <p:nvPr/>
          </p:nvSpPr>
          <p:spPr>
            <a:xfrm flipV="1">
              <a:off x="9736762" y="2167756"/>
              <a:ext cx="801679" cy="5309620"/>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sp>
          <p:nvSpPr>
            <p:cNvPr id="379" name="Line"/>
            <p:cNvSpPr/>
            <p:nvPr/>
          </p:nvSpPr>
          <p:spPr>
            <a:xfrm flipH="1" flipV="1">
              <a:off x="10583461" y="2211536"/>
              <a:ext cx="2837349" cy="5234144"/>
            </a:xfrm>
            <a:prstGeom prst="line">
              <a:avLst/>
            </a:prstGeom>
            <a:noFill/>
            <a:ln w="12700" cap="flat">
              <a:solidFill>
                <a:srgbClr val="000000"/>
              </a:solidFill>
              <a:custDash>
                <a:ds d="100000" sp="200000"/>
              </a:custDash>
              <a:round/>
            </a:ln>
            <a:effectLst/>
          </p:spPr>
          <p:txBody>
            <a:bodyPr wrap="square" lIns="50800" tIns="50800" rIns="50800" bIns="50800" numCol="1" anchor="ctr">
              <a:noAutofit/>
            </a:bodyPr>
            <a:lstStyle/>
            <a:p>
              <a:pPr algn="ctr" defTabSz="825500">
                <a:defRPr b="1" sz="3000">
                  <a:latin typeface="Helvetica Neue"/>
                  <a:ea typeface="Helvetica Neue"/>
                  <a:cs typeface="Helvetica Neue"/>
                  <a:sym typeface="Helvetica Neue"/>
                </a:defRPr>
              </a:pPr>
            </a:p>
          </p:txBody>
        </p:sp>
      </p:grpSp>
      <p:pic>
        <p:nvPicPr>
          <p:cNvPr id="381" name="HSLU_2022_logo.svg.png" descr="HSLU_2022_logo.svg.png"/>
          <p:cNvPicPr>
            <a:picLocks noChangeAspect="1"/>
          </p:cNvPicPr>
          <p:nvPr/>
        </p:nvPicPr>
        <p:blipFill>
          <a:blip r:embed="rId20">
            <a:extLst/>
          </a:blip>
          <a:stretch>
            <a:fillRect/>
          </a:stretch>
        </p:blipFill>
        <p:spPr>
          <a:xfrm>
            <a:off x="998606" y="866542"/>
            <a:ext cx="3990516" cy="608555"/>
          </a:xfrm>
          <a:prstGeom prst="rect">
            <a:avLst/>
          </a:prstGeom>
          <a:ln w="12700">
            <a:miter lim="400000"/>
          </a:ln>
        </p:spPr>
      </p:pic>
      <p:sp>
        <p:nvSpPr>
          <p:cNvPr id="382" name="Object Design curriculum"/>
          <p:cNvSpPr/>
          <p:nvPr/>
        </p:nvSpPr>
        <p:spPr>
          <a:xfrm>
            <a:off x="-1" y="12615460"/>
            <a:ext cx="11065935" cy="110054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45719" rIns="45719" anchor="ctr"/>
          <a:lstStyle>
            <a:lvl1pPr algn="ctr" defTabSz="1828800">
              <a:lnSpc>
                <a:spcPct val="108000"/>
              </a:lnSpc>
              <a:spcBef>
                <a:spcPts val="2000"/>
              </a:spcBef>
              <a:defRPr b="1" sz="4800"/>
            </a:lvl1pPr>
          </a:lstStyle>
          <a:p>
            <a:pPr/>
            <a:r>
              <a:t>Object Design curriculum</a:t>
            </a:r>
          </a:p>
        </p:txBody>
      </p:sp>
      <p:sp>
        <p:nvSpPr>
          <p:cNvPr id="383" name="Triangle"/>
          <p:cNvSpPr/>
          <p:nvPr/>
        </p:nvSpPr>
        <p:spPr>
          <a:xfrm>
            <a:off x="11025601" y="12602760"/>
            <a:ext cx="1179099" cy="1179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chemeClr val="accent4"/>
          </a:solidFill>
          <a:ln w="12700">
            <a:miter lim="400000"/>
          </a:ln>
        </p:spPr>
        <p:txBody>
          <a:bodyPr lIns="45719" rIns="45719" anchor="ct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0" grpId="1"/>
    </p:bldLst>
  </p:timing>
</p:sld>
</file>

<file path=ppt/theme/theme1.xml><?xml version="1.0" encoding="utf-8"?>
<a:theme xmlns:a="http://schemas.openxmlformats.org/drawingml/2006/main" xmlns:r="http://schemas.openxmlformats.org/officeDocument/2006/relationships" name="HSLU Master">
  <a:themeElements>
    <a:clrScheme name="HSLU Master">
      <a:dk1>
        <a:srgbClr val="000000"/>
      </a:dk1>
      <a:lt1>
        <a:srgbClr val="FFFFFF"/>
      </a:lt1>
      <a:dk2>
        <a:srgbClr val="A7A7A7"/>
      </a:dk2>
      <a:lt2>
        <a:srgbClr val="535353"/>
      </a:lt2>
      <a:accent1>
        <a:srgbClr val="77C5D8"/>
      </a:accent1>
      <a:accent2>
        <a:srgbClr val="ADCA2A"/>
      </a:accent2>
      <a:accent3>
        <a:srgbClr val="EC5A7A"/>
      </a:accent3>
      <a:accent4>
        <a:srgbClr val="FCC300"/>
      </a:accent4>
      <a:accent5>
        <a:srgbClr val="F0F0F0"/>
      </a:accent5>
      <a:accent6>
        <a:srgbClr val="808080"/>
      </a:accent6>
      <a:hlink>
        <a:srgbClr val="0000FF"/>
      </a:hlink>
      <a:folHlink>
        <a:srgbClr val="FF00FF"/>
      </a:folHlink>
    </a:clrScheme>
    <a:fontScheme name="HSLU Master">
      <a:majorFont>
        <a:latin typeface="Calibri"/>
        <a:ea typeface="Calibri"/>
        <a:cs typeface="Calibri"/>
      </a:majorFont>
      <a:minorFont>
        <a:latin typeface="Helvetica"/>
        <a:ea typeface="Helvetica"/>
        <a:cs typeface="Helvetica"/>
      </a:minorFont>
    </a:fontScheme>
    <a:fmtScheme name="HSLU Mas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Off val="5882"/>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HSLU Master">
  <a:themeElements>
    <a:clrScheme name="HSLU Master">
      <a:dk1>
        <a:srgbClr val="000000"/>
      </a:dk1>
      <a:lt1>
        <a:srgbClr val="FFFFFF"/>
      </a:lt1>
      <a:dk2>
        <a:srgbClr val="A7A7A7"/>
      </a:dk2>
      <a:lt2>
        <a:srgbClr val="535353"/>
      </a:lt2>
      <a:accent1>
        <a:srgbClr val="77C5D8"/>
      </a:accent1>
      <a:accent2>
        <a:srgbClr val="ADCA2A"/>
      </a:accent2>
      <a:accent3>
        <a:srgbClr val="EC5A7A"/>
      </a:accent3>
      <a:accent4>
        <a:srgbClr val="FCC300"/>
      </a:accent4>
      <a:accent5>
        <a:srgbClr val="F0F0F0"/>
      </a:accent5>
      <a:accent6>
        <a:srgbClr val="808080"/>
      </a:accent6>
      <a:hlink>
        <a:srgbClr val="0000FF"/>
      </a:hlink>
      <a:folHlink>
        <a:srgbClr val="FF00FF"/>
      </a:folHlink>
    </a:clrScheme>
    <a:fontScheme name="HSLU Master">
      <a:majorFont>
        <a:latin typeface="Calibri"/>
        <a:ea typeface="Calibri"/>
        <a:cs typeface="Calibri"/>
      </a:majorFont>
      <a:minorFont>
        <a:latin typeface="Helvetica"/>
        <a:ea typeface="Helvetica"/>
        <a:cs typeface="Helvetica"/>
      </a:minorFont>
    </a:fontScheme>
    <a:fmtScheme name="HSLU Mas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Off val="5882"/>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